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17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89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21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88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26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33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87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2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325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B90C-EAD7-495B-9DF5-453741DA6720}" type="datetimeFigureOut">
              <a:rPr lang="en-CA" smtClean="0"/>
              <a:t>16/05/2016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7ADE-6760-4355-9863-91ED079F4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36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an NGO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65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non-governmental organization (NGO) is any non-profit, voluntary citizens group which is organized on a local, national or international level.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579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Task-oriented and driven by people with a common interest, NGOs perform a variety of service and humanitarian functions, bring citizen concerns to Governments, advocate and </a:t>
            </a:r>
            <a:r>
              <a:rPr lang="en-CA" smtClean="0"/>
              <a:t>monitor policies, </a:t>
            </a:r>
            <a:r>
              <a:rPr lang="en-CA" dirty="0" smtClean="0"/>
              <a:t>and encourage political participation through provision of information. </a:t>
            </a:r>
          </a:p>
          <a:p>
            <a:r>
              <a:rPr lang="en-CA" dirty="0" smtClean="0"/>
              <a:t>Some are organized around specific issues, such as human rights, environment or health.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94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NGOs are referred in many ways.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NPOs or Not for profit </a:t>
            </a:r>
          </a:p>
          <a:p>
            <a:r>
              <a:rPr lang="en-CA" dirty="0" smtClean="0"/>
              <a:t>VOs or Voluntary Organisations </a:t>
            </a:r>
          </a:p>
          <a:p>
            <a:r>
              <a:rPr lang="en-CA" dirty="0" smtClean="0"/>
              <a:t>CSOs or Civil Society Organisations </a:t>
            </a:r>
          </a:p>
          <a:p>
            <a:r>
              <a:rPr lang="en-CA" dirty="0" smtClean="0"/>
              <a:t>CBOs or Community Based Organisations </a:t>
            </a:r>
          </a:p>
          <a:p>
            <a:r>
              <a:rPr lang="en-CA" dirty="0" smtClean="0"/>
              <a:t>Charitable Organisations </a:t>
            </a:r>
          </a:p>
          <a:p>
            <a:r>
              <a:rPr lang="en-CA" dirty="0" smtClean="0"/>
              <a:t>Third Sector Organisations (The other two sectors are state and the market)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688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Typical Forms of NGOs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Advocacy  - These NGOs basically work on advocacy or campaigning on issues or causes. As a focus, they do not implement programmes. </a:t>
            </a:r>
            <a:endParaRPr lang="en-CA" dirty="0"/>
          </a:p>
          <a:p>
            <a:r>
              <a:rPr lang="en-CA" dirty="0" smtClean="0"/>
              <a:t>Consultancy / Research Organisations  - These NGOs work on Social and Developmental Research &amp; Consultancy </a:t>
            </a:r>
          </a:p>
          <a:p>
            <a:r>
              <a:rPr lang="en-CA" dirty="0" smtClean="0"/>
              <a:t>Training / Capacity Building Organisations - In the NGO Sector, training is usually called as Capacity Building. Some NGOs only work on Capacity Building of the other NGOs </a:t>
            </a:r>
          </a:p>
          <a:p>
            <a:r>
              <a:rPr lang="en-CA" dirty="0" smtClean="0"/>
              <a:t>Mother NGOs - These NGOs are recipients as well as givers </a:t>
            </a:r>
          </a:p>
          <a:p>
            <a:r>
              <a:rPr lang="en-CA" dirty="0" smtClean="0"/>
              <a:t>Self Help Groups - They are not typically termed as NGOs. These are formed by beneficiary communities.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290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77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is an NGO</vt:lpstr>
      <vt:lpstr>PowerPoint Presentation</vt:lpstr>
      <vt:lpstr>PowerPoint Presentation</vt:lpstr>
      <vt:lpstr>NGOs are referred in many ways. </vt:lpstr>
      <vt:lpstr>Typical Forms of NGOs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NGO</dc:title>
  <dc:creator>Lesley Neals</dc:creator>
  <cp:lastModifiedBy>Lesley Neals</cp:lastModifiedBy>
  <cp:revision>2</cp:revision>
  <dcterms:created xsi:type="dcterms:W3CDTF">2016-05-16T23:30:56Z</dcterms:created>
  <dcterms:modified xsi:type="dcterms:W3CDTF">2016-05-16T23:41:26Z</dcterms:modified>
</cp:coreProperties>
</file>