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5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F59D80-2932-43B7-9D07-4CBF900E3857}" type="datetimeFigureOut">
              <a:rPr lang="en-CA" smtClean="0"/>
              <a:t>15/02/2015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50D72C-B112-43E1-829A-6156C3D37739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We will examine videos and images and discuss the positive and negative aspects of these different types of technology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000" b="1" dirty="0" smtClean="0">
                <a:solidFill>
                  <a:schemeClr val="bg1"/>
                </a:solidFill>
              </a:rPr>
              <a:t>Weapons and Warfare Technology in WWI</a:t>
            </a:r>
            <a:endParaRPr lang="en-CA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3068960"/>
            <a:ext cx="6962996" cy="359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 descr="http://upload.wikimedia.org/wikipedia/commons/9/91/U5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3"/>
          <a:stretch/>
        </p:blipFill>
        <p:spPr bwMode="auto">
          <a:xfrm>
            <a:off x="0" y="33273"/>
            <a:ext cx="7380312" cy="32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284984"/>
            <a:ext cx="7464922" cy="330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AutoShape 2" descr="data:image/jpeg;base64,/9j/4AAQSkZJRgABAQAAAQABAAD/2wCEAAkGBxMSEhQUExQUFRUUGBcWGBgYFxcXFBgXFhcXGBoXFxcYHCggGBonHBUUITEiJSkrLi4uGB8zODMsNygtLisBCgoKDQ0NDgwMFCsZFBkrKysrKysrKysrKysrKysrKysrKysrKysrKysrKysrKysrKysrKysrKysrKysrKysrK//AABEIAHwBGAMBIgACEQEDEQH/xAAbAAABBQEBAAAAAAAAAAAAAAACAAEDBAUGB//EAD8QAAEDAgQDBQUFBgYDAQAAAAEAAhEDIQQSMUEFUWEicYGRoQYTMsHRFEJSYrEVIzOi4fAWJENykvFTc7MH/8QAFgEBAQEAAAAAAAAAAAAAAAAAAAEC/8QAFBEBAAAAAAAAAAAAAAAAAAAAAP/aAAwDAQACEQMRAD8A7Z5QhyZxumhUG16QeoyUOZBPmTEqIFEHIHJQlySEhAbU6BgRgoCaUQKUJggdO1yZpSJQHKGU0oUCKQTFIICJThMhKAgUUoU4QGSiBUYRoCamlKUxKB0xKYuSlAgU7SmTgoCKZIoUU6RKZIqBiUkxSUETk6JyYLSAJQBSPBUaBSkESYBA2ZKE6UoECjao0UoJmlO2EASQHKRQBBTqBwBG/wDfyQSwhLU8pEoBhOEiU4CBBKEQahaboEE4anCKEAgJ0zHA6IyEDFM4Ik0oBKQSTQgdE1CnQOUycpIpkkkyBOSTJLIYhJG5NC0gHIQ1SlqFwQRFM5O8qMlARTOQynJQIlOXKNxQkoJ86fOoAUQcglrVQ0Fx0AJPcLqpwjE56FJw0cxp8wEHE6uWjVPKm8/ylUvZV3+UojXK2PIlBuEp8yruqBrSXEADUnQd6arimtaXucA1syZECLH1QW5RtWVgeNUKzstOo15Gw177rVQPCy6dV/vy2OzH69VqOcqz3Q7vQWAERVd1SASUWZBHwzFNqNJaZGd48WuIP6K4VzXshW/d1f8A31v/AKFdDnQSISh96OicuVCTJJyoEiCEhE0IHITBOUyKZMUkyBEJJoSWRJCS4PB8bquHxC1pl066aDzujrcSrAE+8i+gN462sNP6LSO4BUblwVPjNXTOSREjtWncWv5qrieLYgEQ9xvsYHPfog9AJUZK84qcZryRncCNRN/OYVU8Zrn/AFHgn83PwQeogo9l5WzileJ967kZJ530/VEONV//ACEk8nEAeiD08lcf7accfh6lIMDTmY4w4Ei7gJsQQbFc/U4tiDpUdJjdyocSc+sWl9QOIECZIAmYmEF//GWIhwOQZhbKHAtItLb331m62OC+2AOVtZ7m835WuEjcw2QFx/2FwPxMt1P0R/YXblt/zIOy4v7SB+GeBWpZnS3LIL4NrZDa11mcJ9sHUmhjmty7EA767rnWYV/TztZEMBUINh5/3zQddxX2wY+i5jBJcALtcIHProo/8W0/s1RmX944vIBbNM53lx8LrlzgHj8PmER4dUOgaYtAcD/dkE3BuImlXpVGtBLXRGmbMYj+b9F7O3ReT+zGDyYim+q2WgyIh3a2JA/uy9EPGGDLaC4GA4hthvBPVBovCo8XbUFJzqZ7bQSARIJF4Var7TUWixLjyAv6qm72nY8GWuHl+oKDI4f7aAMAqkBwF4Y8n9Ux9vWiezNyBANgIiZK5XGYKo57iMpkkm8X1NlWbw+ob5ZGmo+qDq/Zb2gytdL6IzOe6HFwMuM8tLldO7jdrGjz/iAD1C8rGAf+EHxUruEVRYtA8R9UHYe0ntSz/LOaWufTqF7mNdIADXNu4WMlyyeJf/oOIc3LTa2k63aBzHnoRCwavDKrYloE3+IfVAOE1iJDNL6t+qDufZL2pr4msxmQFrRL3ybCNT9O/ku9BXlXAcdicPT922mAATeWfzLcbxrF2u0HkS36IO7BRNXD/tXFjdtrXI8Z5JqPG8S6RmaD3iPOEHdFMQuJfx3ECxcO+JEeSVPjdfR1Rk/3sNEV2qYrkafGa7rgtIuJ0E+I07lXHGsTMEtnTVvrbS6DtXJLjf25XP3meoGnMjRJZGCymRANOoJnckegFuiuvFQmIqOmIv8AzG4IQPwrXgwXudOrn9kTsS15M2SGHa0xmpSJk5iOskgbH0WkQvwuaAabjcguDhldyJkQ3c2WZiyymcrdTB1gxOsk62Oq26DWgnM6mQXSIqtPnFzboqWI4TTe+HZ7aFjASRtmJ+qDDqvgmNAZuLa2Duad+IbAGgBtbzsB/d1sHgUS33dVw8Gjl90mVJ/hsgSGuaNwQCRYx92T4BBzragJIlpn8p9Ez3HS/wBfoFt0eBMfJkwI0e2/cHNBCGtwynlOQVHREkloaBzMgz4IMvORcnlytfkNNk5puJuNdIkgDkPRWaWMY2zA5o1LpzadIAQ1+LuzSx1gbGMtuoGvdOyBMwjwJNN8XubadUzmOaCT2RbX0g7qxU4tVIgmmY5Du2c1Q1nufEhljrAbE+AQPQAcINRjOjswPordHCUwCTWaRoGgzP0VE4ZoN3AqzTwJMXaB3E/JBPQx+HYf4LnncmB6BRO4o/8A02hg3gCPUKu6jcdR0meYv1UzKTYs4m4jSOqCHEY2q4XcTF4BgDyhKm9zmyDpoIMhThzYAzFwGsR16X0UYxGTstBvacpmyAW1LaTPQ6cj6IzWvBB7uXSB81HUriIaCL3O5jbopH1IIcWyec6d/NBDXcTBa106nrE37roWvcRbbm608+pUjsbeQ1xI5GLIsucE+7LfW50gTogjzkRJEbxfnzUjqpda9osAoWMBkBsxF9Dboe9XGU3WdladhoItym6CvUDjreOt/wBeQQPq6mR6iPAG6s1HtNwGTewM+ZJ5KPDuzxlY0AmbugCNuoQKnj2NG0kbF3n6qKpjWwQDBjeb930VwMaJ7Oukg2nk7fuVV1OTJYwxEiCCRyPZjyKA8Li6ZuXubFzcifA67K8MdTax3bDgL7gz81m1KJdORtPsyTZ0jqSYHqk1stHYbt+L5nqg0HY+bATI0ANukgpmV2RYGZg/FHW8qbC4aB8DIE3JLXEnTfvTYapSaIcHCJgtEzGh1knTzQJlZ1xdrRcAmBblBmNdVW+2NuRIOkmTfpyVipi2OEBzhcWI7MbHp5qljCw/E6XGb/C2Op+iC2Kx0JN7T2YPhKSzsO0GIc0ADQZY83fRJRXcuwDiTDLj8Ip5RtYEFDQwNRsfuAQIv7xo8QGiysY7jeHFy94jbM9gF/wtCwOK8Wwj5M15j7j3AHzgOVRtHA5Q4+6JcY7LXPj/AJu2UFfEZXBtSm4ZhEB2ZveZAHquNxGNYBFIVu99Qj0aoP2q/Qdm0S1xBPfe/mg7St7SUQ4UspJNuyWXJ0sSLlVcV7RMa4gBwAEFt2uEag5TH/RXGtDbkkeUknme10Rl85riSLkAk63vN9kF/iHEfetAa0tIJsLzykmSSIPLVU2Pc4QQe1pGu/1UzwCMwOYgdolhA6FFSqHXKxsx56yASgChQzZsoeY1jnzPRXhgTchpHZ3Lc1+lgN9FXfmdmcNzBjKJvyB66JPwoMQTB1Dto0vvZBG/DkE5bXg9kfInqp6DahMB09wsDGkHdQ0qRaZNr2HauPAFaODoOAccwb/vmL9BqgjGGffUuB1ymItrISoVXN1eYnqYV+i5wBnK7TTMDrobx1UNHLNnNFjElzjNtRpCCuzCl5kmB3bdAhqYAB0B1zpFrd60cO4kS12fN+YHbSHQpPsMEjMJMAiGg84sNPFBnjhAAJJeeo58kvs7WtBGYG8yCfCdlo1W0hlaMxIvP3fEhRfZyBLalIDW0gj+vqgy3MGW1zyAI3TDDF8mCNYtY906rdaGuaHEg6gySPIjU6eahFVuU5XsYB3nzkboM12HLRqRzBaJ00vqh9y1uUtBJiTLQ2O4h2ivVqzA34qWY78p3NpHkoThWC5dmi8gmLcpHOEBUGUWvBDnXs6TYR3OupG02AOuS0bFrYIOwl1h3KCrTABgEl2mV+YHvJi+iEte1skPgAxcHWNZKAqeDabtIAB5A7ayATvvCR4TTEk1GTyAG3Uk3VNlSAMr6m0iC0C+0TIhTVcXRzmSdNcosOSCFuGmGioxl9y7XkLWCmdUqU25Mwdcy7NJM7ifHbdR4fG0xMtk/dlojrmIEn+qPE8QHZhltfgsNPhbYEd8IApYokkFhAOpaSI8BZXWMbJ7cZokucMx128Vn1MVTky+xuQ1rr9DBjcKP3rNBYECIym/5geSC92Qe17zsGxaA42FpJUrcW7L/Ey3tmb2g2bQWi5nXuCz6dZoJa0a6lpsQJ0laWCrMYBLiAebQWdZOyDONd5mXjuJfPjI+ahZXJOV2SDqTMD0Mla2Jiox2pLh2crQWSLk3E8+6ypYeoWtLSWkcsrbgzpIlBF9mpuMh1ORI0ABA3ItKST+IOaY93TNtIBNufJJQQ16jHT2XZubtO+ATqqpa75WAt3Xlab6bM2VtSGxclgi+1iZTVcK5oPu64e20im0TB/ESqM6phSACTbvE/qhbgnOMNGa025cz0utFzwZa3U3Gh01FpSbhHOaZY624vrAkgkIM1uFuQS2RtMq1hqY7JOaN7AX6Ai+gVgYRrcpyudE2IE84IkqWi99PRoYHfmkX5NNgUAYjDVNrgEgFxabfFz7MWt1T4PBvdfOJ2JJmJmxuI2U0VTADWiQfjIzEGfunTyURLnHLFOQCRZpje3PuQRPoVARzvo6YPeVawtB0HM+rHR9vGbc1TqVKjc2VxBJMhrcmvSBChNSobEuI3zSTbvQb7arGt93n0FwQHGDtIIJ8lUqVqbBaTyd7uHeBLj1VE46oOsKJ2JnWZ7xHkUGiWP3AJ12e07zMpmPNQkBgET2fhBnqJNlmNqTGvSSn90eu/MoNH4SQcg37J0I3JjVWgWuBc2HvEEZnODp1sBr5LHo4SWzt5Kf3VRo1MdBf0uUF5mKIdLm1G2ByyQ3oUbxVzF4ls35+Flllj4mHadfVSYd9TQPcNvij9Cg13YrM27XHneL7x6KgcXlOgMjST8uqnf9oaIzG/iP6IsPRLh2i2dI0N/yEQUFStjM4AcLWsCR/wBlRU6TsrgGATBvFtfvHnJV/F0GTAI56yP5Som4psAFx6DISBPVxugzxRy/C9k9C7MJ8FbzuYO1VaehaXX5Zon1U7aNKJcXkHkCBKkdSptbLaZMTaHiSevdOyCg1oM/w7iZ7Ry8ozW8FepcPZlnsutuW2joP0UrcRuyk0WNicxjoRJPkli8cAAAA06S7s3tNuX+5BQrOpshuXKDE2BN77mWxMqP3bXO7DXObNjL7juiFq0K7i64c6IzOzsIIOpHZFrIKT6RhxFrgBznBuu24MIM44SmTF4BAJgiJ5jKZNuakfgBBMmG8wG5gSBYXM+WivYxgbaKZb920mY5l2wVemH04c6pRa3nAnU6dgl10FFuCa4w14dP4RlgAwScylPBS22doaTIl1j1Sfj5ke9bUGphgA7iHQfRRfaKQY7sSZkSzs91iEBPwNVh7Lmx+KR6SqrcOTu17uju7ooaj2OGr2nYBoy9yvU6pyge8BJ8+6RCCBhey+VpGhEyP0skjwnZcWmbybFw8xvqkoLuI4kxrYy06j9JOYiBy6qKpj3HK11Njmt+7LoM2EbK5RoMYCQxpIAN5vNr3utvB4FjxJEamxIG23JUczVrUZGdrpvGUt7NxaQGTupHvpMacmVuZouXi/hcx0WtxXhlIEjILAHe/fGoWNUYxgYW02aDmQfVAzQTTdlDQAJzEWPgZv4oMK6po18N3sYOm7W9nXopeNUoDbugg9mYbe8QFlYHFua4R8/qg06gymYaJ2yOd3GHHvsnOKfIJazK0agFluRv6J62OLSYaycwuRfXvVXEcReWmSPkJPJBarEvMuaGDnPlr9VLUwD2AQM8mIJHLUdrqg4PXJDjDZMXyjfNtopsZhG2MSZGsf3sEFMYYz2swO8hpPMwNT6I3YJxJIa9wGhyR87DRHiMS5mXLGrhoDy5p6nGa05Q4Af7Ry6hBCzBOEfunO8forTOHVCJFAz1IhWXYpxY0OMzfkfi6QmNZ2mZwBGx67ckAZXsJa9jmi+nyQNxjHES99tswEna4CFpJF3OM7GI/RWX4hzWNgxrsPogCtUDQcuswcxLh4QFB9scOz2O8tdI16K7isMMgMukjmdwFoUuHsGxNhqSgp08ZmEtYdp1gxbeOpQv4hBhrGnLAF7nabTCvVTlcxsSDOszt1UdTBNEkSO1HcCNkADDtcJiN4knUKjWe2eyJtAOSY7rp6lEOe4Ha/M+ZUrcM1kZZuYNygpO4mw2FIEjV28j8o0TVOKTA7UTzaLjdoDVo1aDTNuiipYJnvHNIkC1yfkUAM40ctvhAgjslxt3274TiqXGRRAzWzuGYgzrpuOat8ZpsotOWmzsxEg79xWJh6Ae5gMjPE5SQgt4jFlrRJZHMua53/HLIvuoK/Fc5a14LzrIJ5WsIE9VCcE0mLgAu0PKNZ71nglvwkjMCCBYHTkg6f3OFcztCJvvLdAbXjVZuOYxk5XAtj7xJN7gd3gFktx5pkhrWRHInbWZ1T4nEERG0nVxG2xJG6A21KZiZAGuUggxtEfqpK1RliAA07A39NFT/aNQSM1u5v0ROx1Q6uJgdEA168Zg0ug89OU3QFszlja4mfEq3S4i+DpoNlC+rIkgE87/AFQSta6OzmmLuzR4CfqkocPUiXANkG2406pkH//Z"/>
          <p:cNvSpPr>
            <a:spLocks noChangeAspect="1" noChangeArrowheads="1"/>
          </p:cNvSpPr>
          <p:nvPr/>
        </p:nvSpPr>
        <p:spPr bwMode="auto">
          <a:xfrm>
            <a:off x="155575" y="-708025"/>
            <a:ext cx="33337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" y="-194667"/>
            <a:ext cx="4585663" cy="36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r="12322"/>
          <a:stretch/>
        </p:blipFill>
        <p:spPr bwMode="auto">
          <a:xfrm>
            <a:off x="4644008" y="-161309"/>
            <a:ext cx="4710545" cy="358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3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8" name="Picture 4" descr="http://imageshack.us/a/img43/4674/gerairshpschwabendes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1733"/>
            <a:ext cx="6210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-media-cache-ak0.pinimg.com/236x/82/a2/82/82a2823d51e27398730705212dcf6a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790">
            <a:off x="1166885" y="351091"/>
            <a:ext cx="2894577" cy="311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ngstreet.typepad.com/.a/6a00d83542d51e69e2013488aabd4e970c-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34" y="836712"/>
            <a:ext cx="3494059" cy="47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2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ww4.hdnux.com/photos/12/74/64/2870591/3/628x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8" y="116632"/>
            <a:ext cx="4953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verardcunion.files.wordpress.com/2012/01/lz-129hindenberglakehurstnewjerseymay6th1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26990"/>
            <a:ext cx="4698488" cy="39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8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www.calgaryhighlanders.com/photos/1914-18/10th_files/Pa52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00"/>
            <a:ext cx="6786474" cy="55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Q3hDBsgQ6y8Y5mfNL31qzMpAU3P-F7DvNzxtUHPbdzWLZjtk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2699538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8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upload.wikimedia.org/wikipedia/commons/c/c9/Vickers_I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448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uskardww1.wikispaces.com/file/view/ww1_lewis_machine_gun_team.jpg/227634298/385x277/ww1_lewis_machine_gun_t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5220072" cy="37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assioncompassion1418.com/decouvertes/ImagesDecouvertes/8inSomme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/>
          <a:stretch/>
        </p:blipFill>
        <p:spPr bwMode="auto">
          <a:xfrm>
            <a:off x="0" y="3340540"/>
            <a:ext cx="4781550" cy="35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6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://lewisgillett.weebly.com/uploads/2/4/3/5/24352147/205245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91280"/>
            <a:ext cx="4932040" cy="35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bgnetwork.org/images/img005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" y="30413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AutoShape 2" descr="data:image/jpeg;base64,/9j/4AAQSkZJRgABAQAAAQABAAD/2wCEAAkGBxQTEhUUExQWFhUXGBoXGBgYGRwYGxwdHBwXGBkYGhoaHCggHB8lHBcYIjEhJSkrLi4uGB8zODMsNygtLisBCgoKBQUFDgUFDisZExkrKysrKysrKysrKysrKysrKysrKysrKysrKysrKysrKysrKysrKysrKysrKysrKysrK//AABEIAMMBAgMBIgACEQEDEQH/xAAcAAABBQEBAQAAAAAAAAAAAAAEAAIDBQYBBwj/xAA/EAABAwIEAwYEBAQFAwUAAAABAgMRACEEEjFBBVFhBhMicYGRMqGx8EJSweEHFCPRFRYzYvFTctIkY4Kisv/EABQBAQAAAAAAAAAAAAAAAAAAAAD/xAAUEQEAAAAAAAAAAAAAAAAAAAAA/9oADAMBAAIRAxEAPwCdvEkiZqbD4wkdazmLSps3mK4OIkaGg1zWM560LjeJg2BvvWWXxFRFjULeJzK60Fu9i1GY2qJOIKj6aGhkKMG9QBVyQRQHZrmDSbxGU7neocOoEyf2pKAnlFAc3izIN5oppwbmqbvSJuBTRiTe9Bdl+5v5VGMaAKpF4vqagcxQig1+E4gNBRjrgP69awzGOImLVbNYpZSDNBdJIHWrRlYKAFCsf/OKtM0XheIEDX0NBqHsGgjwi4uDQueJBvUOE4irYedHKxSFCFb0ADqQocjUTeCHKi3loQAQJnWgVZVmQSm/O3tQSIwXlRzSAE3vQzGEF73PI/OjUMDLEmgkGGSUxGtCOYIk/KplsERlmaSMUqbjSgG/w9X3tUiMJaNqIUomo1k2vQPSyIpycOOVRthUa3qYk870ECmBUfdVMqozNA3uhNTJT1tUaUmdaKbb50DO5rtSlNdoMx2xwykJki3PrWGecNew9t8F3jVtrnpXk+K4asSSmBzFBCziQdRScdIPhpqcGpJGvlpUGLSUnQjoaCdzEGAalTiI2EVXAyKblNqC979OoNwKBXjjcEnW1DIEXPtTH1A6aUE68bO8U1eNjegmMOVG2kVxWCXpyoCFYsHemnGjnQDmDPOhshCognyoL1vEg7+VFYbigT+Ks4EcwY51M7hCADNjyoNF/i6TNxXUcXAiIrKd3B3pwoNyjtIALEW661H/AJn5zWMT4fW4poT4rmPO9Bumu1qCqFac6e5x1APhMjzmsKlGoEEcxUzDauUxcxtQbnA9oQlUmasD2sREwZ8qweGaKjuOp00mjWsE6qMmVZ/KDe889qDeYPtU2qAqRRR4yzcgieVYhHBsVkCgyRcggCSI6Tp1ohrgeLzH+i4YE6CP3PTWg244m0BOdMedRPcVaG4NYFxL6T/oPQf/AG1j00qA4lcEwQmYPQ8qD0JPF2wLfWoVcck2A96wqOIkCJNTs43NqqPeg2B4qfyj3pf4mYEJHvWTDkbweVR/zQ0nzoNvh8eFHaR1o/DYhR2rztGLE2mrjAYm3Wg2snl86VZ0P+VKg3fFcQhXgVEHfzrIcWwmyYyg3tqKrsXxRYeNzAOn9qsU5lpJJ+UXoA8ZwtaiEoykqHxch0oTtR2YCGErAK1iyiCZnatHwh4SNa0iEIULgH96D56U2oKgpN+n60Z/haxBOnp7V63xLhKFEpCUkEz+tBJ4OluPCCnXLreetB53ieDLSlMi6tAL1WpaNxyr1jHMd4hJSmI2AiqN3gzYVKgQozoYoMbgsOqCQLRHWk9h1py28Nrm0edegp4M33ZgGB4o671XOMN6CJ0g/rQYZ/KlRQuyotyPKpMPjEQbHMItGprRYzhJdTCEptFldNetqzWIaebVCmoEwFajpBoCVYFDoCtBImRdNGo4EnKQpYInwxpVaynFAyESDrAmPStFw/COhqVCQNbX8xQVOI4Ar8ESBIG5prHCHIlSEhRBsqQfpuK12EyEfFE7kXpmLwC8qSl3PeFSBpzH9qDFt8GdKgkslAIMWKhbyos9lnvEcqDEZQSRm3gHY1pk4HELnunciZ/FHsLc6uWuHOhI/rSq2aUgjrAtH7UGFwmAVmj+VAVoAfcgqiPKdaPRwh4CW2UAkmyiCRz33vWnxGBeCp7xgp18aVJI5TlXBv0ofFLU2AQ9gkCEypalgBW1iu460FZhhxCQnuGjAOrW2kSSBpyN6hxLjmZWfAoUsKhRGEdPSQUqg+8GjMTxx9vMf5/h4ABMJSCqB0LmvT2msfj/AOIGJWIzomTCg0iSP/kkx/xQXr/aFbQSC020LkBWDCbXFg48CdSDa01TY/jmcFIDaRsUtJQqbanMY8gaya8eVElVydTAm3pTi/vBoLV3GrIjOr3obvjQBxR2FJOIVpagsxiDUzeN6TVOvEK1sK7h1nnQXYx5JnKYFdTihqRH351WpEnU2qdpxuL0Fk1ixMzVphccBsSfL51TYdaSPhJHSrdLgga0Bg4meSvalUHedPnSoLPEq8ZNo60Zw7iyQnKSY0t9asv8uLWROUEm8ct/OucU7HpaSVJVqDtI0mZ2FAsDiEWUViwjrratpgES2FZtRbyrxMtrupIKkpuojQdZq64V20LZCVKAG370Ho60hRMajWoHHgpWUkExVPwztKl0q8SQI9fKntvgOApNtTbSeu1Ae3h1BKpvqQIrMcexAbcQtZUmBMRI9/0rV4vFZUTlPn03qtxWJacssgpNxO55UFFg+17KJCnDc7iI6UQzxPDKkgptefOqTtP2abK86RCI0SNxbb61Rnha0CAgzYzOo1oNrxBxspzJUEnYjn1oTv2gQlSk3uQdPSqDBtKEZpAmCLxH96fjOy7y1FTcFOoJlJA8v7UGkw+PZQr403+lTr460i0zJtF/vSvOnkd2kIcQoOSZF5EdORqbBYgkp7sibwFkD2NBtHuLMKhXgubEimf4q0kkD8uYhKCfD+aw0FUqOJPiW1YYKJBIJIKbbilg+P4lhIIw4gEgBJJI/UUGiaxzZZ72V5AbnKRvGkTqOVB4ntXhUKiXiY0yEGeUGKqmu3TqFBSm9LZSQARyIm/7VNhO2pdXCcGytY8UHKmw0MKVqByuYoOu9tMOPiw6liZBWlJg9JJi9Df58RKQME2QnSyLeQ7sxarFzt8hg5VYLunE/lySCdwFJ359ao+M9uytOVlppCdT3rbCjN9EBHz+VBWdp+0juL8IwzbaNbIGc9c4Sm3T66VnFABJkAGes+m0Un8QSZsOcbncxoLzYWqFZtQcWa53lPQdL6VxSN51oGldNUrrXVCLUxVBOhY3vUiVRoJ8zUAAiiGwLUBLTxIMhN9Dr73o7DCQPhBGsDXzoVlmassK2E+tAW2AJEnnaaLwV+ZJ1tPvyofBoQqxUBB3P96vGsOERBSQY3BjzoElpP5TSqyCU/Z/alQepqTIkC02O9V+MZDo7tRnVN+v7VdpQIGY6V1/CtrKbAwZ/wCTQYdvsW02hTedwJV8SUqseQqPB/w74flUVoKswIuomJ3G8g/WtviOGlRNsqRuLmqLCdnsQCZeGWfDa4E7jeg8i4v2QxGAcbW2ouJJJCgkiIuArqRetf2c4VjVIU8tAWFaIKshBtcCtm/wvFaKCF5SDbfbQ8q02HwADeUgXEGBFBieHcQQsFhyEqT8ST8/Sq/j/ZNDgCkEZhEZDAjf1rRu8PKlShK86LEL0VqIB32vrFCqZUhGZSSjbePWgz/+X3QlaQsHwnKTz5VUYvs1xBQSf6YGXa/oetajGcSSEXcgHUxNjbSq9PF30wGX2FgaSYPtpagyeK4Zi0Nd4lCV5VEFOU5iRrHMA0Cjt3imxkW0iBsQoeVesYftGE+HEBAJFjIg896H4nw7A4pAUGm3tgEr7tQ6SCKDyjE9pS6QFMIzGL5o9Acp8qDc7QpW2W1YNspzhz4oOaImQncV6s12T4espBbW04kCBnhXQ2JCj1vVy32Rwc5sgzKlJtEkmZjSba0HiOB7RMNKkYJZgKBScQspGYQSElMAjbl6VO/2qZCUhpnEYceI+BSFBRMAklxBnQC1eq4j+HDSklOZPQ5Od9QZ1mqzG9hHySnu8Lim0qlKXHHG1DQ3hKgNBImDFB5XxDtbiFH+m65lTpmDajYRNmxGp96r8dx/EPju3X3CkwMqyAkekAAe1antH/IYV0tPcNSXBCj3GNWQJ2IyQk9IrAYhYUpRANySJMmNhO8aTQNUbka1zWmxTstBwKvUqVEXB+/0prdiNqJ70wUzrrYbG14ke9AIpV6XkaICxHiAPUx9LzT1YUqGZLSxI2SopPMgmbb0AJrpFqmewykGFIUk7hQI18wK4hsxb60DW00QykR511ltMGfSJ+ulTtgAA5LTEk/K1poJsODFootlsfiMUGhy9jG9v2qRsmdL0B7DdpBkVd8PfE632qiwaSdParXCMQQSD9+VBcB9XL5UqiSqwufeu0HpmC7XtOghWo0BtPlQi+2aW3O7++deTvqVsTQruKd5kxQe7DtkEoKlgADfW1Bu/wAQ8LoVwrlXibXE8QgEg+A2KTdJ9KYni6b52QZvIMR5W+VB9F8M7UMuRlVtyrQN4pJ6edfMGA7Q92pJSpSIIm0yNhblXovB/wCJkpCHMrigIzjwnaLG1B64XRvaujIrkfnXn2H/AIj4JRPfp7s2GabW00NWXDuP4Nxa0Yd0lSpIgix08JUY20oLzFdnmVpIywZJt1MkEb1TO9g2s5UiB+Wwm40KgJj3o3geNxNwtsuR+PwoCuohRB+WlT4vtCht7ul96harIBZUpKjfRaAQdNLGgzOJ7J4xAJbLBi6UqlR6plVqpOJcCfV4neGN6TnaeDZHUyRHzrX8c7UqbJ7lzDKIH+m93jKyZIgKIIm2hHtrWG4l/FrO2ptzCtKkEKT3ikgc5Vl+gPpQUWNwqQJVg8YgGFZmVFzKLiDIUNdeRA51X4jiqErJRjMUyCCQjEYYrUOmdKgSBOuWb1m8Txl38Di2xyQ4sDlOvK3pQWL4o84Mq3XFjktRUPMZiY8xQaZ7t5i0GEv94kWCgp5EgaWDiSD9maouJdpsU8oKcxDilJ+FUgLA5Z0gKI6E1UZq5kk6x11+lBGtUknc3NJpsqMJEmuqA2k+kfrXcx6jagc6yEkQSVR4gU5YPKZv52pysSrJkkZM2bLA184n51CBUqGiqYGlAMVV0KqZxgiLVAodKBs1Yq4w7/sA0ACEwABEAEWHPnVYTXKCfE4grVKjJgDQDTTQfOuh6Dt7D9KHmlQTKBT5bUgveuITcSTEiSBmt5TBIqXMJjNCRocuvUpmBQSN4qjWHsxAmI6T97UMvhxhKkrSsqJEJN0nYEG97xauIsYIyq3gX9qC3aSoSQpQPMCx6yTOv0qzYx+WASb84PrtVNgcStJzCx2O8jy9aY/iJcGsxsIn9KDYJ4giB4RSqhS9b4R7p/8AKlQW7jfWhyz7VYOG1COiggCUwQdKixGDb/CD61MsGh3RQDnDNEawfX2p7XDEkEpNxsFCfrUakcqagmgPw3CkmJWpHORm8jAMx5VJjOAPgFxsd8jWW0SY5lISYFVue+n6UTg38igpOdJG6F5T6GKCTB8bxWHnI+40ZjKlRSZ6pm0UZh+3HEU/DjHo/wBxC/8A9A1UY8OKJdcKllZupRkk6CTqTAHtTALafOgL4pxrEPqC3nluKEgEm4kyQOQvoLVXqvKiZJub3M6k1KTYmYPK+nnzoN1ZNpn1P/NAK4KgNEn0pikiOtBCU0ianbRNOLVAKoCNb6RG3Oa53BgKgxz2p6mzypuWg6hoxPI1OTqUJO0xeBtMdf0qNiLZrjlfr/Ye9aXhWIweaXEPtxEJSW1t2g+NLiDnk3uNhQULbG5WlJ1hxJSDBEXNr9DsaZilo/EygndTbioHncpHkK2uJOFdlS3MOtISYQUrwyyogTmUy1CtCBIAE+tYriGEazQ0lwDmtQVyt4UDeb9dLSQrSkbT60ijrUjiCnam5dz9/rQREUhU4R9mpFJAGonl9igGSDUqkg3Ejob/ADrpk6D2qRtvmCPlQLAvBCrgmQQTAkWsRmB0N9piJra4lzCvEXQgZUhLgBDkquS5qjUmZk+KJgVk0Mz4AFQdb29d4qdXDnECUnMncAka/OgP4lg8isrSg4ggSUwSVAmRA2kW1nntVj/lZ0EL8BJy/wC+JNhYED00+VUmCxKc2Ut+IfmMHnqb+orQIxLpIzOKKFEZzqqEkaqUZVoLE7bUEi+zrgJBQuRY/wBFX9qVX/8AmHliVgbDuVWHKwilQXmM7HqyBxHjv8IIPlY1R47s863GdsTrYGw6nTr7UXhuMOIVBJUn8sx5aVe4X+ICwAlbSVDQ31HlpQYjE4MpJzJKehANBvYTkfLz2r0fHccwGIALjZbVtCQQN7gG9/rVfHDFIKF5mXIs42FLRNhob9Y+dB5wvDnemnD+nlXoz3Y1DoH8pjGXFBCZbWqCpd8xE3A0i1ViuweOSYVhlK1ulbZHzUKDFEkb05BIvCIGxIn21PpR/EOGqaVldbcQsXyrGUx0zXPoDVQ8q8XA5HXrQOxWNKhl0TaQJMkTBJJMa6CB0oVLxGk1MlSaclEqAPO9AKtZP71AtYHU9dPajcSieXpQTrJoIHXSdbegA9hTVXpKRTCmgbmIp4fNcArioHWgepRNFcPwOdxKSttIP4lnwj/ugEx5Cg0KnU0Wyra1BrcF2dwRSMykurRGfu8UpOYHL40pVhoShOaVSqfArXc7/LuFQh5RSVoa/qKcZxLa/wCmQSlCEOIQpaxCQTaSTF4TWJKOcWprqweUj7tQTcUxDfeqLLaktT4A4ZXED4im0k7DpXOGuNhY7wEAnxZYJy2Kh4/DOXMBbWNZigFO3vMfKuKjWwG1BLjkpWolMhGZWQKiQJtISAAYiYETQbrcaGpku+fp/emOL6H3j+9BEDG8Ug3OgqNblJL/ADBMdYoCWmhyMzrMe4INHYcJNy5H/emfpNVSMUZ/enurJVpJPK9+kUGuwLQkZQ2RAug+K45JIj1FGpUnSSjqRPPlf1E1jGX8iVBSVhQIExYTNlAjUweWlE4fiTjhQ33kycoKlBCRPNS7JT6igvsVh0EZlAmLZkmQPXb5UHnCBAc12JPtOtXTvAGHWVqw7zaw14Xu8UplsnUGSFKyzOqkAxIO1Uaw9YFsIRBP9FKSmIsSpuSoRuomgs0NsEAkLkiTCbeni0pUN/jz/wD1Xvc0qDV4lsA0FRmO1oRQoIyBXFjlSJqB1W80Dwo6CD0In7NWOD7RYhAs69kFoS4q248OdMfTWqRb5HIjqPs0O9ilG0/f2KA3tHxJeIXmWtailIQCshRgEmx8yTEnzNUnencyBoFXHpUqlmh1nlQT5m1G47u34ZUNORM/OnLZjQpUCNUmfcG89KBCibUnDFhoPn1oJ1PjLlyCfzXmOREx8qBU5epe/VuZH+6/7j0rhCJvYm9rgdDQCua3tSirNzhZhIRK1QSoJFxy8MTprQDjBGto1BsR6UBqcrXeQhLqCClKzMJJIIJAsVZUmwO5vtUD/DQsKWzJQLkEHwjmo6JB2k3g0zB4pTagQJA/DJHzBBHoR50153MSRCQoyUpkJ8omgr1op7SyKmKRNdUyQM0EJmMxFp5dTcW6igIQDYjffoZn5V11rcC+hjT9qmZSoNBCSi6sylZJUkaQTqBUGRSZJMg9IoBXyRr8xFBLO80Q45cyJHX9OVQKA5x53Hy/tQcS8d6atfnSKD6e9JoHTWgiVSQNrUS5hynYio3BGtAmTlN0hQkSnnG0i49Ku+B4R53EJUyRhigSp1BUlLKQklTilTIlIVv4tBQPCm05x3qf6ZuokKICQRKvDfpbnWy47xJGBwyMHhsqi6e/xIWk7x3LRSVSAAArKTPwzqRQVPEu0yw66rDpZQFEwsstrcWmAJUSCAVRmIgEFRrOJcBI8AAsDE8yb5rzRy+MGFAIaTmiQhEC0wYJMG5EigkJB+/3oCsM/khSYBkKAPiSSJiUmxiT71d4LtIrvB4W8ouEqAyhUQpScmXJmGqRbpVBFqIw6BaSL86Dajtaf+qPTPH0rtZxOFt8XzH/AJUqDc8QFVbigKt+I7/KqVYn9aCF5RqOQEkkamOXz9anU3tTcUyoQkgiBobbmZG1BWLVURoxbHl9aiLHWgGIpjrUCSP0oxOGJ1mNyATA3/4rjqknRItPOTf8VBWLRU7LEzMzE7C0SNd6mUB6cutSZRlmTOkRtrrNr7RvQAOs3mLbfelNawudxCNMykpk9SBp60Q84kbn7613BvpStKgQCDqRnibZsu5EyOoFB6HgOBPNN94MO1iW3hlVlUUvpQEmEhailGUFMqgz4iLZZGf4ixhMQtJTiMpWFLUl9CW8sgZGs2RImzgzBJnITvVY1jlMKOR+f6gUUky2TEhakKlKjcgyLGrDi3avFY1k4Z1xjKTmUbJVGYuXVmygAjSArTWgybgaJhOZPiiScwA8wL+YFEPcEfAltJcSQTLUrBAgmQBNrajWo14PwhYBUPxEA5UySEgmIMxOtcbxa0xlUQByURfnY2Ot6AJKCFX2MEb+x/WjWnnAISskDMAAYgKGVXuDHrVqOOrUlHfoRiUgme9T44E275Pj33Ji1PbZwbqvCpzDqNghYLzc7JC0eMSdyk0DcLkTg1gKAdW4EqE37vKCANwMxMncWqkxSSNJIrTYzCuowxbbQl0KIUpbbiXAmAR3ZyHMCIk5kgC/Q1m8M2p0KuE5dRF6CtdR1moFoqwThEknM4RbUgn0tf5UA82QYOvnM0EbdjIMEdaeo+p6WNRFvXpTc0UD1Dr5A61Gud60HD3WENKSUIcecAlbgzJQDPwDMkZjmRKifDkPOav+G8NZYweIxDucMLW2G2lQF4gpyud2FiQGwsEqIuQEmxiQZwUpZYRilpyuuQlltZ/pykpjEKzq0SoEhOhKRsCaouOYpXeFZcS8kH4ihKSsgye8KAMxOYqkkkzrQnF+Ku4pzvHSJgJASMqQkfClKZgACwHIUHBiNp+dA9OHzG0pBvoTHSSb0bg8AJ8SVQNTIA9onlzoJBNrmi22pMmfvyoLJvhTZVYGOqjzg2EUnsCc6crISkC6pKr2mZO1NYbI5xRbLtyFSUm41oDxgR+RPypVEXj+Y+/70qDbcSakmfvpVKtrppWo4gkCbe9VECTMRfbzigqwzOgP99LA1FimCnU3Im5MjzqxfVsLDlJP3+9MU2khQHij8RhJmbQDMjmNeooKhZIN/PQGnYPJJzjQGDEjygmJiT6UVilZTlCUyPxRc73n9AKjYxi0iMyhAMRa97yLjU+9B08PfzQlBkxYwjWQAc8W8J1ta9GYzs4lDQz4phK84BQlefKmwzeAGTvA2B3tVX3i5JlVxBuZ5GfS1NLJ0HKgNTgMKkJHfuLOiiloBO05cywdJ1HKo3sHhloyo78uTqrIlMQbW0vFztyqMMW0PmKlZaUBb4Rck7aaieu3OgosTgkAzcyND8jNqgUEj8A8/wC4NaAISLqTmtFzvsOcRyO1MxvDGwmUqUVTEZQRBgglWaxg6RryoKIZYjukakk+KYtAEm0EHT8xoI4YakVe/wCGm5Fhtta8fShXWUpIBM7m+unS2ut6CpdQtNwRGke3K1ScMIJzOpltNyJy5ojwBQBIJmJAtrRTuIbjKkEcwo5h5iAOW/tTXMYpdlGUTJBgSfMbdBQWLmGwj7Tz6AWggD/06XCpYJKUjxOA5gYUonUSBvafB9l31hBbCsilJSHCO7AWeYOwMDNpI2MTtux3aX+WwPdjDohFyS4hM5iIkCcx8fxGbRIqxwPG3mmglbLIecUshbYT/LkfEC64gjxgpWkEaWkb0HlXHOGO4V0oWs95dQW2rMlU6E6KBt9LU48UWWYDTjuIzJhxTc5Uj8Iy+JUxqrn0k7B3t+paHEh54ha8w7tKG3Upv4EKTYAbEzOY9KpBj3lklWNfQpKv9Nb7mYzEgqSq298tjsaCtd4a64RGHxAXaT3ZXf8AETlRz86ixfZXEgAdyuVHwpKShUkwAQsA36Vc4rjWdLjylYjvCfAFL8KSRmgkQTJseYMjasthMdkcLiIBJvzBBsQTcEG4M7UHcL2Vxbi3Epw5KmoDgJSjKTYBWZQgzb2rWYX+Fbqm1ZlIS73hSkFYAKQYzCxnSfI7G1CP/wAQMa58QbcSYBSUjZOX8JBMkk3mZjzrMRjcM7BCH8OQQoBtyUAiCFBEeE/FGWIzDlcCMFwJvC4nucUCXYdzJSkONxlKW76zmlUEJFkzVbxXixxEpUCcoCER/TQlKVScrYH4oCiSQZO8VzEYNx9clzviQmFFRO0x4jaIOsVGeHuJMd2qdBlhUzsCkkH0NAH/ACwsZqF7lRjoVAMD3nQxptUS0z/xQRNiiWnQNb8ooXKRzohoiNfOgNS7aYEcialad9KhypEgkhVuUdaSDFAaB/uNKmZj9/8ANdoPWce3fSfOqZ8AfHPoL1psQjWwqmxeGzWt0oKBTw5GurxhKQkxAmwSBrGpAk6b0WvBmagVhelAEszP1qEgTp5TRpwttKiXhrUAgtBMeV/0qexEjfUaexqT+VpN4ZVA4OJGqQByBP1J0pgKh8IgEEaTrynSiU4UnaiGGwCB8+XX0oAk4dUFajM+p5+la7hHAQtpIRhioKT43cyUXsDBXM/DsN6EfShDZUgHNElXLleZAPKKMweLfODTkZQEtEL7xSgTKFhzMEE2HjFuSjFBV4fsksGFhJMTBWmN4PhJ5GNrGsdxvhLSCSXk+LxJDRC1EEWUonKkD516Ti2cV3iQrEstZ2zlU0mc3dkqSm4EGHCUkGCKz3EOzCe5dWtx9xbGdpJyHJlQtKUAFUkJIUo2No33Dz15SS2hOSFoKsywfjBIygjaL+c60DFaV3DJFo9p/WhFYTkKCoQkmOm528quMBxJbKFspOdlwypCgIJEgKGt/l0qL+Tp6GLwZoIHmRlCh+KQRACQIgRFpura2tdw2AddMJJUTYkmwFhdR0Ft+U7VccL4KXQVJBSkCVLVZA81c+lP4g0iC20pXd2uYBVH4j0mYFqChxyFJhDqIUkAJzKK5GoyqBylMKBkWvUacNulIFt7VZNlQBbBhCiMwN0/9xEG/UDNyoxeAQv/AElBpUzkcUS2rbwOEZkTey5F/ioMw4gpgjUE6XrjSryUAybgeHziDVy/gC2spdQpColIOhHMKFlDqDBoUNHKLUEQwP4gpIE2IUM3Ofu9TscTfTAMOJEwF/Fv8LiSF/OLC1Rd0N6nCEmLkDz++lBYYLF4Z2Q9ZVkhTjZUiNPjYKXEkc1BVFYjsskpK2krKJ+NlScW36hOR1HqDQLeHATmKUrvoFweVwL3o/ArCFhSVloj8pMiZ0IvGlBn3OGKHwFDoH5D4hfdteVz/wCtBnDAG/hPIgg+xrfYzH96P6qGsUkGMyklLu186YUNTrOlQHCMOABKnWeSH0d+2OiVxmSKDBZDN6KC1mdBOth9ALela/Edj3ACpKUOJ1zMqzCOqT4hVanhUKjrcb0FMmfyj2rtXH8gKVB6vihrVa42OVdpUETiByoZxA5UqVBA6kUu7HKlSoOJaEi33epktDLp9zSpUDw0I0qJDY8JjnSpUF5wNpKnUJUkKCs0ggEb8/KrXheAbLuMayDu0pSQnYHKDPuB7DlSpUFMrHOIQpKVlIsmBa2o+uutZp7ELlac6spN05jBm9xMG967SoK3FiFW+71CpA5bClSoHKQBFqJ4Q2FuoChIzDp9KVKgM43iFKdUgnwIWpKUgAAAWEAW9apMQgSaVKgiQkfKpGXDBEmJzRJ1EgHzrlKgK7POlT7WHUczLi4UhXiFxqJ+FX+5MHrUHE8MlDrqUiEpWQBJNhprXaVBU4tAG1CopUqAjDKIVatC7h0iYA2pUqBMtCdNtrfSjHWgEgjW+586VKgKwyynKoGDa4q+4ekPJPegLjcgT760qVAK5gG5PhGvWuUqVB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33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WFhUXGBoXGBgYGRwYGxwdHBwXGBkYGhoaHCggHB8lHBcYIjEhJSkrLi4uGB8zODMsNygtLisBCgoKBQUFDgUFDisZExkrKysrKysrKysrKysrKysrKysrKysrKysrKysrKysrKysrKysrKysrKysrKysrKysrK//AABEIAMMBAgMBIgACEQEDEQH/xAAcAAABBQEBAQAAAAAAAAAAAAAEAAIDBQYBBwj/xAA/EAABAwIEAwYEBAQFAwUAAAABAgMRACEEEjFBBVFhBhMicYGRMqGx8EJSweEHFCPRFRYzYvFTctIkY4Kisv/EABQBAQAAAAAAAAAAAAAAAAAAAAD/xAAUEQEAAAAAAAAAAAAAAAAAAAAA/9oADAMBAAIRAxEAPwCdvEkiZqbD4wkdazmLSps3mK4OIkaGg1zWM560LjeJg2BvvWWXxFRFjULeJzK60Fu9i1GY2qJOIKj6aGhkKMG9QBVyQRQHZrmDSbxGU7neocOoEyf2pKAnlFAc3izIN5oppwbmqbvSJuBTRiTe9Bdl+5v5VGMaAKpF4vqagcxQig1+E4gNBRjrgP69awzGOImLVbNYpZSDNBdJIHWrRlYKAFCsf/OKtM0XheIEDX0NBqHsGgjwi4uDQueJBvUOE4irYedHKxSFCFb0ADqQocjUTeCHKi3loQAQJnWgVZVmQSm/O3tQSIwXlRzSAE3vQzGEF73PI/OjUMDLEmgkGGSUxGtCOYIk/KplsERlmaSMUqbjSgG/w9X3tUiMJaNqIUomo1k2vQPSyIpycOOVRthUa3qYk870ECmBUfdVMqozNA3uhNTJT1tUaUmdaKbb50DO5rtSlNdoMx2xwykJki3PrWGecNew9t8F3jVtrnpXk+K4asSSmBzFBCziQdRScdIPhpqcGpJGvlpUGLSUnQjoaCdzEGAalTiI2EVXAyKblNqC979OoNwKBXjjcEnW1DIEXPtTH1A6aUE68bO8U1eNjegmMOVG2kVxWCXpyoCFYsHemnGjnQDmDPOhshCognyoL1vEg7+VFYbigT+Ks4EcwY51M7hCADNjyoNF/i6TNxXUcXAiIrKd3B3pwoNyjtIALEW661H/AJn5zWMT4fW4poT4rmPO9Bumu1qCqFac6e5x1APhMjzmsKlGoEEcxUzDauUxcxtQbnA9oQlUmasD2sREwZ8qweGaKjuOp00mjWsE6qMmVZ/KDe889qDeYPtU2qAqRRR4yzcgieVYhHBsVkCgyRcggCSI6Tp1ohrgeLzH+i4YE6CP3PTWg244m0BOdMedRPcVaG4NYFxL6T/oPQf/AG1j00qA4lcEwQmYPQ8qD0JPF2wLfWoVcck2A96wqOIkCJNTs43NqqPeg2B4qfyj3pf4mYEJHvWTDkbweVR/zQ0nzoNvh8eFHaR1o/DYhR2rztGLE2mrjAYm3Wg2snl86VZ0P+VKg3fFcQhXgVEHfzrIcWwmyYyg3tqKrsXxRYeNzAOn9qsU5lpJJ+UXoA8ZwtaiEoykqHxch0oTtR2YCGErAK1iyiCZnatHwh4SNa0iEIULgH96D56U2oKgpN+n60Z/haxBOnp7V63xLhKFEpCUkEz+tBJ4OluPCCnXLreetB53ieDLSlMi6tAL1WpaNxyr1jHMd4hJSmI2AiqN3gzYVKgQozoYoMbgsOqCQLRHWk9h1py28Nrm0edegp4M33ZgGB4o671XOMN6CJ0g/rQYZ/KlRQuyotyPKpMPjEQbHMItGprRYzhJdTCEptFldNetqzWIaebVCmoEwFajpBoCVYFDoCtBImRdNGo4EnKQpYInwxpVaynFAyESDrAmPStFw/COhqVCQNbX8xQVOI4Ar8ESBIG5prHCHIlSEhRBsqQfpuK12EyEfFE7kXpmLwC8qSl3PeFSBpzH9qDFt8GdKgkslAIMWKhbyos9lnvEcqDEZQSRm3gHY1pk4HELnunciZ/FHsLc6uWuHOhI/rSq2aUgjrAtH7UGFwmAVmj+VAVoAfcgqiPKdaPRwh4CW2UAkmyiCRz33vWnxGBeCp7xgp18aVJI5TlXBv0ofFLU2AQ9gkCEypalgBW1iu460FZhhxCQnuGjAOrW2kSSBpyN6hxLjmZWfAoUsKhRGEdPSQUqg+8GjMTxx9vMf5/h4ABMJSCqB0LmvT2msfj/AOIGJWIzomTCg0iSP/kkx/xQXr/aFbQSC020LkBWDCbXFg48CdSDa01TY/jmcFIDaRsUtJQqbanMY8gaya8eVElVydTAm3pTi/vBoLV3GrIjOr3obvjQBxR2FJOIVpagsxiDUzeN6TVOvEK1sK7h1nnQXYx5JnKYFdTihqRH351WpEnU2qdpxuL0Fk1ixMzVphccBsSfL51TYdaSPhJHSrdLgga0Bg4meSvalUHedPnSoLPEq8ZNo60Zw7iyQnKSY0t9asv8uLWROUEm8ct/OucU7HpaSVJVqDtI0mZ2FAsDiEWUViwjrratpgES2FZtRbyrxMtrupIKkpuojQdZq64V20LZCVKAG370Ho60hRMajWoHHgpWUkExVPwztKl0q8SQI9fKntvgOApNtTbSeu1Ae3h1BKpvqQIrMcexAbcQtZUmBMRI9/0rV4vFZUTlPn03qtxWJacssgpNxO55UFFg+17KJCnDc7iI6UQzxPDKkgptefOqTtP2abK86RCI0SNxbb61Rnha0CAgzYzOo1oNrxBxspzJUEnYjn1oTv2gQlSk3uQdPSqDBtKEZpAmCLxH96fjOy7y1FTcFOoJlJA8v7UGkw+PZQr403+lTr460i0zJtF/vSvOnkd2kIcQoOSZF5EdORqbBYgkp7sibwFkD2NBtHuLMKhXgubEimf4q0kkD8uYhKCfD+aw0FUqOJPiW1YYKJBIJIKbbilg+P4lhIIw4gEgBJJI/UUGiaxzZZ72V5AbnKRvGkTqOVB4ntXhUKiXiY0yEGeUGKqmu3TqFBSm9LZSQARyIm/7VNhO2pdXCcGytY8UHKmw0MKVqByuYoOu9tMOPiw6liZBWlJg9JJi9Df58RKQME2QnSyLeQ7sxarFzt8hg5VYLunE/lySCdwFJ359ao+M9uytOVlppCdT3rbCjN9EBHz+VBWdp+0juL8IwzbaNbIGc9c4Sm3T66VnFABJkAGes+m0Un8QSZsOcbncxoLzYWqFZtQcWa53lPQdL6VxSN51oGldNUrrXVCLUxVBOhY3vUiVRoJ8zUAAiiGwLUBLTxIMhN9Dr73o7DCQPhBGsDXzoVlmassK2E+tAW2AJEnnaaLwV+ZJ1tPvyofBoQqxUBB3P96vGsOERBSQY3BjzoElpP5TSqyCU/Z/alQepqTIkC02O9V+MZDo7tRnVN+v7VdpQIGY6V1/CtrKbAwZ/wCTQYdvsW02hTedwJV8SUqseQqPB/w74flUVoKswIuomJ3G8g/WtviOGlRNsqRuLmqLCdnsQCZeGWfDa4E7jeg8i4v2QxGAcbW2ouJJJCgkiIuArqRetf2c4VjVIU8tAWFaIKshBtcCtm/wvFaKCF5SDbfbQ8q02HwADeUgXEGBFBieHcQQsFhyEqT8ST8/Sq/j/ZNDgCkEZhEZDAjf1rRu8PKlShK86LEL0VqIB32vrFCqZUhGZSSjbePWgz/+X3QlaQsHwnKTz5VUYvs1xBQSf6YGXa/oetajGcSSEXcgHUxNjbSq9PF30wGX2FgaSYPtpagyeK4Zi0Nd4lCV5VEFOU5iRrHMA0Cjt3imxkW0iBsQoeVesYftGE+HEBAJFjIg896H4nw7A4pAUGm3tgEr7tQ6SCKDyjE9pS6QFMIzGL5o9Acp8qDc7QpW2W1YNspzhz4oOaImQncV6s12T4espBbW04kCBnhXQ2JCj1vVy32Rwc5sgzKlJtEkmZjSba0HiOB7RMNKkYJZgKBScQspGYQSElMAjbl6VO/2qZCUhpnEYceI+BSFBRMAklxBnQC1eq4j+HDSklOZPQ5Od9QZ1mqzG9hHySnu8Lim0qlKXHHG1DQ3hKgNBImDFB5XxDtbiFH+m65lTpmDajYRNmxGp96r8dx/EPju3X3CkwMqyAkekAAe1antH/IYV0tPcNSXBCj3GNWQJ2IyQk9IrAYhYUpRANySJMmNhO8aTQNUbka1zWmxTstBwKvUqVEXB+/0prdiNqJ70wUzrrYbG14ke9AIpV6XkaICxHiAPUx9LzT1YUqGZLSxI2SopPMgmbb0AJrpFqmewykGFIUk7hQI18wK4hsxb60DW00QykR511ltMGfSJ+ulTtgAA5LTEk/K1poJsODFootlsfiMUGhy9jG9v2qRsmdL0B7DdpBkVd8PfE632qiwaSdParXCMQQSD9+VBcB9XL5UqiSqwufeu0HpmC7XtOghWo0BtPlQi+2aW3O7++deTvqVsTQruKd5kxQe7DtkEoKlgADfW1Bu/wAQ8LoVwrlXibXE8QgEg+A2KTdJ9KYni6b52QZvIMR5W+VB9F8M7UMuRlVtyrQN4pJ6edfMGA7Q92pJSpSIIm0yNhblXovB/wCJkpCHMrigIzjwnaLG1B64XRvaujIrkfnXn2H/AIj4JRPfp7s2GabW00NWXDuP4Nxa0Yd0lSpIgix08JUY20oLzFdnmVpIywZJt1MkEb1TO9g2s5UiB+Wwm40KgJj3o3geNxNwtsuR+PwoCuohRB+WlT4vtCht7ul96harIBZUpKjfRaAQdNLGgzOJ7J4xAJbLBi6UqlR6plVqpOJcCfV4neGN6TnaeDZHUyRHzrX8c7UqbJ7lzDKIH+m93jKyZIgKIIm2hHtrWG4l/FrO2ptzCtKkEKT3ikgc5Vl+gPpQUWNwqQJVg8YgGFZmVFzKLiDIUNdeRA51X4jiqErJRjMUyCCQjEYYrUOmdKgSBOuWb1m8Txl38Di2xyQ4sDlOvK3pQWL4o84Mq3XFjktRUPMZiY8xQaZ7t5i0GEv94kWCgp5EgaWDiSD9maouJdpsU8oKcxDilJ+FUgLA5Z0gKI6E1UZq5kk6x11+lBGtUknc3NJpsqMJEmuqA2k+kfrXcx6jagc6yEkQSVR4gU5YPKZv52pysSrJkkZM2bLA184n51CBUqGiqYGlAMVV0KqZxgiLVAodKBs1Yq4w7/sA0ACEwABEAEWHPnVYTXKCfE4grVKjJgDQDTTQfOuh6Dt7D9KHmlQTKBT5bUgveuITcSTEiSBmt5TBIqXMJjNCRocuvUpmBQSN4qjWHsxAmI6T97UMvhxhKkrSsqJEJN0nYEG97xauIsYIyq3gX9qC3aSoSQpQPMCx6yTOv0qzYx+WASb84PrtVNgcStJzCx2O8jy9aY/iJcGsxsIn9KDYJ4giB4RSqhS9b4R7p/8AKlQW7jfWhyz7VYOG1COiggCUwQdKixGDb/CD61MsGh3RQDnDNEawfX2p7XDEkEpNxsFCfrUakcqagmgPw3CkmJWpHORm8jAMx5VJjOAPgFxsd8jWW0SY5lISYFVue+n6UTg38igpOdJG6F5T6GKCTB8bxWHnI+40ZjKlRSZ6pm0UZh+3HEU/DjHo/wBxC/8A9A1UY8OKJdcKllZupRkk6CTqTAHtTALafOgL4pxrEPqC3nluKEgEm4kyQOQvoLVXqvKiZJub3M6k1KTYmYPK+nnzoN1ZNpn1P/NAK4KgNEn0pikiOtBCU0ianbRNOLVAKoCNb6RG3Oa53BgKgxz2p6mzypuWg6hoxPI1OTqUJO0xeBtMdf0qNiLZrjlfr/Ye9aXhWIweaXEPtxEJSW1t2g+NLiDnk3uNhQULbG5WlJ1hxJSDBEXNr9DsaZilo/EygndTbioHncpHkK2uJOFdlS3MOtISYQUrwyyogTmUy1CtCBIAE+tYriGEazQ0lwDmtQVyt4UDeb9dLSQrSkbT60ijrUjiCnam5dz9/rQREUhU4R9mpFJAGonl9igGSDUqkg3Ejob/ADrpk6D2qRtvmCPlQLAvBCrgmQQTAkWsRmB0N9piJra4lzCvEXQgZUhLgBDkquS5qjUmZk+KJgVk0Mz4AFQdb29d4qdXDnECUnMncAka/OgP4lg8isrSg4ggSUwSVAmRA2kW1nntVj/lZ0EL8BJy/wC+JNhYED00+VUmCxKc2Ut+IfmMHnqb+orQIxLpIzOKKFEZzqqEkaqUZVoLE7bUEi+zrgJBQuRY/wBFX9qVX/8AmHliVgbDuVWHKwilQXmM7HqyBxHjv8IIPlY1R47s863GdsTrYGw6nTr7UXhuMOIVBJUn8sx5aVe4X+ICwAlbSVDQ31HlpQYjE4MpJzJKehANBvYTkfLz2r0fHccwGIALjZbVtCQQN7gG9/rVfHDFIKF5mXIs42FLRNhob9Y+dB5wvDnemnD+nlXoz3Y1DoH8pjGXFBCZbWqCpd8xE3A0i1ViuweOSYVhlK1ulbZHzUKDFEkb05BIvCIGxIn21PpR/EOGqaVldbcQsXyrGUx0zXPoDVQ8q8XA5HXrQOxWNKhl0TaQJMkTBJJMa6CB0oVLxGk1MlSaclEqAPO9AKtZP71AtYHU9dPajcSieXpQTrJoIHXSdbegA9hTVXpKRTCmgbmIp4fNcArioHWgepRNFcPwOdxKSttIP4lnwj/ugEx5Cg0KnU0Wyra1BrcF2dwRSMykurRGfu8UpOYHL40pVhoShOaVSqfArXc7/LuFQh5RSVoa/qKcZxLa/wCmQSlCEOIQpaxCQTaSTF4TWJKOcWprqweUj7tQTcUxDfeqLLaktT4A4ZXED4im0k7DpXOGuNhY7wEAnxZYJy2Kh4/DOXMBbWNZigFO3vMfKuKjWwG1BLjkpWolMhGZWQKiQJtISAAYiYETQbrcaGpku+fp/emOL6H3j+9BEDG8Ug3OgqNblJL/ADBMdYoCWmhyMzrMe4INHYcJNy5H/emfpNVSMUZ/enurJVpJPK9+kUGuwLQkZQ2RAug+K45JIj1FGpUnSSjqRPPlf1E1jGX8iVBSVhQIExYTNlAjUweWlE4fiTjhQ33kycoKlBCRPNS7JT6igvsVh0EZlAmLZkmQPXb5UHnCBAc12JPtOtXTvAGHWVqw7zaw14Xu8UplsnUGSFKyzOqkAxIO1Uaw9YFsIRBP9FKSmIsSpuSoRuomgs0NsEAkLkiTCbeni0pUN/jz/wD1Xvc0qDV4lsA0FRmO1oRQoIyBXFjlSJqB1W80Dwo6CD0In7NWOD7RYhAs69kFoS4q248OdMfTWqRb5HIjqPs0O9ilG0/f2KA3tHxJeIXmWtailIQCshRgEmx8yTEnzNUnencyBoFXHpUqlmh1nlQT5m1G47u34ZUNORM/OnLZjQpUCNUmfcG89KBCibUnDFhoPn1oJ1PjLlyCfzXmOREx8qBU5epe/VuZH+6/7j0rhCJvYm9rgdDQCua3tSirNzhZhIRK1QSoJFxy8MTprQDjBGto1BsR6UBqcrXeQhLqCClKzMJJIIJAsVZUmwO5vtUD/DQsKWzJQLkEHwjmo6JB2k3g0zB4pTagQJA/DJHzBBHoR50153MSRCQoyUpkJ8omgr1op7SyKmKRNdUyQM0EJmMxFp5dTcW6igIQDYjffoZn5V11rcC+hjT9qmZSoNBCSi6sylZJUkaQTqBUGRSZJMg9IoBXyRr8xFBLO80Q45cyJHX9OVQKA5x53Hy/tQcS8d6atfnSKD6e9JoHTWgiVSQNrUS5hynYio3BGtAmTlN0hQkSnnG0i49Ku+B4R53EJUyRhigSp1BUlLKQklTilTIlIVv4tBQPCm05x3qf6ZuokKICQRKvDfpbnWy47xJGBwyMHhsqi6e/xIWk7x3LRSVSAAArKTPwzqRQVPEu0yw66rDpZQFEwsstrcWmAJUSCAVRmIgEFRrOJcBI8AAsDE8yb5rzRy+MGFAIaTmiQhEC0wYJMG5EigkJB+/3oCsM/khSYBkKAPiSSJiUmxiT71d4LtIrvB4W8ouEqAyhUQpScmXJmGqRbpVBFqIw6BaSL86Dajtaf+qPTPH0rtZxOFt8XzH/AJUqDc8QFVbigKt+I7/KqVYn9aCF5RqOQEkkamOXz9anU3tTcUyoQkgiBobbmZG1BWLVURoxbHl9aiLHWgGIpjrUCSP0oxOGJ1mNyATA3/4rjqknRItPOTf8VBWLRU7LEzMzE7C0SNd6mUB6cutSZRlmTOkRtrrNr7RvQAOs3mLbfelNawudxCNMykpk9SBp60Q84kbn7613BvpStKgQCDqRnibZsu5EyOoFB6HgOBPNN94MO1iW3hlVlUUvpQEmEhailGUFMqgz4iLZZGf4ixhMQtJTiMpWFLUl9CW8sgZGs2RImzgzBJnITvVY1jlMKOR+f6gUUky2TEhakKlKjcgyLGrDi3avFY1k4Z1xjKTmUbJVGYuXVmygAjSArTWgybgaJhOZPiiScwA8wL+YFEPcEfAltJcSQTLUrBAgmQBNrajWo14PwhYBUPxEA5UySEgmIMxOtcbxa0xlUQByURfnY2Ot6AJKCFX2MEb+x/WjWnnAISskDMAAYgKGVXuDHrVqOOrUlHfoRiUgme9T44E275Pj33Ji1PbZwbqvCpzDqNghYLzc7JC0eMSdyk0DcLkTg1gKAdW4EqE37vKCANwMxMncWqkxSSNJIrTYzCuowxbbQl0KIUpbbiXAmAR3ZyHMCIk5kgC/Q1m8M2p0KuE5dRF6CtdR1moFoqwThEknM4RbUgn0tf5UA82QYOvnM0EbdjIMEdaeo+p6WNRFvXpTc0UD1Dr5A61Gud60HD3WENKSUIcecAlbgzJQDPwDMkZjmRKifDkPOav+G8NZYweIxDucMLW2G2lQF4gpyud2FiQGwsEqIuQEmxiQZwUpZYRilpyuuQlltZ/pykpjEKzq0SoEhOhKRsCaouOYpXeFZcS8kH4ihKSsgye8KAMxOYqkkkzrQnF+Ku4pzvHSJgJASMqQkfClKZgACwHIUHBiNp+dA9OHzG0pBvoTHSSb0bg8AJ8SVQNTIA9onlzoJBNrmi22pMmfvyoLJvhTZVYGOqjzg2EUnsCc6crISkC6pKr2mZO1NYbI5xRbLtyFSUm41oDxgR+RPypVEXj+Y+/70qDbcSakmfvpVKtrppWo4gkCbe9VECTMRfbzigqwzOgP99LA1FimCnU3Im5MjzqxfVsLDlJP3+9MU2khQHij8RhJmbQDMjmNeooKhZIN/PQGnYPJJzjQGDEjygmJiT6UVilZTlCUyPxRc73n9AKjYxi0iMyhAMRa97yLjU+9B08PfzQlBkxYwjWQAc8W8J1ta9GYzs4lDQz4phK84BQlefKmwzeAGTvA2B3tVX3i5JlVxBuZ5GfS1NLJ0HKgNTgMKkJHfuLOiiloBO05cywdJ1HKo3sHhloyo78uTqrIlMQbW0vFztyqMMW0PmKlZaUBb4Rck7aaieu3OgosTgkAzcyND8jNqgUEj8A8/wC4NaAISLqTmtFzvsOcRyO1MxvDGwmUqUVTEZQRBgglWaxg6RryoKIZYjukakk+KYtAEm0EHT8xoI4YakVe/wCGm5Fhtta8fShXWUpIBM7m+unS2ut6CpdQtNwRGke3K1ScMIJzOpltNyJy5ojwBQBIJmJAtrRTuIbjKkEcwo5h5iAOW/tTXMYpdlGUTJBgSfMbdBQWLmGwj7Tz6AWggD/06XCpYJKUjxOA5gYUonUSBvafB9l31hBbCsilJSHCO7AWeYOwMDNpI2MTtux3aX+WwPdjDohFyS4hM5iIkCcx8fxGbRIqxwPG3mmglbLIecUshbYT/LkfEC64gjxgpWkEaWkb0HlXHOGO4V0oWs95dQW2rMlU6E6KBt9LU48UWWYDTjuIzJhxTc5Uj8Iy+JUxqrn0k7B3t+paHEh54ha8w7tKG3Upv4EKTYAbEzOY9KpBj3lklWNfQpKv9Nb7mYzEgqSq298tjsaCtd4a64RGHxAXaT3ZXf8AETlRz86ixfZXEgAdyuVHwpKShUkwAQsA36Vc4rjWdLjylYjvCfAFL8KSRmgkQTJseYMjasthMdkcLiIBJvzBBsQTcEG4M7UHcL2Vxbi3Epw5KmoDgJSjKTYBWZQgzb2rWYX+Fbqm1ZlIS73hSkFYAKQYzCxnSfI7G1CP/wAQMa58QbcSYBSUjZOX8JBMkk3mZjzrMRjcM7BCH8OQQoBtyUAiCFBEeE/FGWIzDlcCMFwJvC4nucUCXYdzJSkONxlKW76zmlUEJFkzVbxXixxEpUCcoCER/TQlKVScrYH4oCiSQZO8VzEYNx9clzviQmFFRO0x4jaIOsVGeHuJMd2qdBlhUzsCkkH0NAH/ACwsZqF7lRjoVAMD3nQxptUS0z/xQRNiiWnQNb8ooXKRzohoiNfOgNS7aYEcialad9KhypEgkhVuUdaSDFAaB/uNKmZj9/8ANdoPWce3fSfOqZ8AfHPoL1psQjWwqmxeGzWt0oKBTw5GurxhKQkxAmwSBrGpAk6b0WvBmagVhelAEszP1qEgTp5TRpwttKiXhrUAgtBMeV/0qexEjfUaexqT+VpN4ZVA4OJGqQByBP1J0pgKh8IgEEaTrynSiU4UnaiGGwCB8+XX0oAk4dUFajM+p5+la7hHAQtpIRhioKT43cyUXsDBXM/DsN6EfShDZUgHNElXLleZAPKKMweLfODTkZQEtEL7xSgTKFhzMEE2HjFuSjFBV4fsksGFhJMTBWmN4PhJ5GNrGsdxvhLSCSXk+LxJDRC1EEWUonKkD516Ti2cV3iQrEstZ2zlU0mc3dkqSm4EGHCUkGCKz3EOzCe5dWtx9xbGdpJyHJlQtKUAFUkJIUo2No33Dz15SS2hOSFoKsywfjBIygjaL+c60DFaV3DJFo9p/WhFYTkKCoQkmOm528quMBxJbKFspOdlwypCgIJEgKGt/l0qL+Tp6GLwZoIHmRlCh+KQRACQIgRFpura2tdw2AddMJJUTYkmwFhdR0Ft+U7VccL4KXQVJBSkCVLVZA81c+lP4g0iC20pXd2uYBVH4j0mYFqChxyFJhDqIUkAJzKK5GoyqBylMKBkWvUacNulIFt7VZNlQBbBhCiMwN0/9xEG/UDNyoxeAQv/AElBpUzkcUS2rbwOEZkTey5F/ioMw4gpgjUE6XrjSryUAybgeHziDVy/gC2spdQpColIOhHMKFlDqDBoUNHKLUEQwP4gpIE2IUM3Ofu9TscTfTAMOJEwF/Fv8LiSF/OLC1Rd0N6nCEmLkDz++lBYYLF4Z2Q9ZVkhTjZUiNPjYKXEkc1BVFYjsskpK2krKJ+NlScW36hOR1HqDQLeHATmKUrvoFweVwL3o/ArCFhSVloj8pMiZ0IvGlBn3OGKHwFDoH5D4hfdteVz/wCtBnDAG/hPIgg+xrfYzH96P6qGsUkGMyklLu186YUNTrOlQHCMOABKnWeSH0d+2OiVxmSKDBZDN6KC1mdBOth9ALela/Edj3ACpKUOJ1zMqzCOqT4hVanhUKjrcb0FMmfyj2rtXH8gKVB6vihrVa42OVdpUETiByoZxA5UqVBA6kUu7HKlSoOJaEi33epktDLp9zSpUDw0I0qJDY8JjnSpUF5wNpKnUJUkKCs0ggEb8/KrXheAbLuMayDu0pSQnYHKDPuB7DlSpUFMrHOIQpKVlIsmBa2o+uutZp7ELlac6spN05jBm9xMG967SoK3FiFW+71CpA5bClSoHKQBFqJ4Q2FuoChIzDp9KVKgM43iFKdUgnwIWpKUgAAAWEAW9apMQgSaVKgiQkfKpGXDBEmJzRJ1EgHzrlKgK7POlT7WHUczLi4UhXiFxqJ+FX+5MHrUHE8MlDrqUiEpWQBJNhprXaVBU4tAG1CopUqAjDKIVatC7h0iYA2pUqBMtCdNtrfSjHWgEgjW+586VKgKwyynKoGDa4q+4ekPJPegLjcgT760qVAK5gG5PhGvWuUqVB//2Q=="/>
          <p:cNvSpPr>
            <a:spLocks noChangeAspect="1" noChangeArrowheads="1"/>
          </p:cNvSpPr>
          <p:nvPr/>
        </p:nvSpPr>
        <p:spPr bwMode="auto">
          <a:xfrm>
            <a:off x="307975" y="-1638300"/>
            <a:ext cx="4933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81"/>
            <a:ext cx="9143999" cy="69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64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2" name="Picture 4" descr="http://www.bbc.co.uk/staticarchive/93bd9afdf2893b2fa02ccdff597223ccb40e83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78" y="3645024"/>
            <a:ext cx="5123652" cy="31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histclo.com/imagef/date/2013/06/67509047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30" y="0"/>
            <a:ext cx="5448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historylearningsite.co.uk/fileadmin/historyLearningSite/poison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788024" cy="34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24.media.tumblr.com/tumblr_m70jj3JVDq1qk96fpo1_5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/>
          <a:stretch/>
        </p:blipFill>
        <p:spPr bwMode="auto">
          <a:xfrm>
            <a:off x="-1" y="15846"/>
            <a:ext cx="3781846" cy="34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4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6" name="Picture 4" descr="http://data2.collectionscanada.gc.ca/ap/a/a000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0"/>
            <a:ext cx="6067707" cy="44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firstworldwar.com/diaries/graphics/horsegasma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228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historyplace.com/worldhistory/firstworldwar/ww-mask2-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76389"/>
            <a:ext cx="2469169" cy="407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vlib.us/medical/gaswar/Exp.%20Dog%20Mask,%20WW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7196"/>
          <a:stretch/>
        </p:blipFill>
        <p:spPr bwMode="auto">
          <a:xfrm>
            <a:off x="2699792" y="2766300"/>
            <a:ext cx="6435951" cy="42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encrypted-tbn1.gstatic.com/images?q=tbn:ANd9GcSt36I2AoHnYOABa_5zoikHftoDIgxzFt1gtrbeGLqmJOmIB-8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44" y="4490789"/>
            <a:ext cx="3822169" cy="2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0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39" y="1700808"/>
            <a:ext cx="4067944" cy="30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4" name="Picture 4" descr="https://encrypted-tbn1.gstatic.com/images?q=tbn:ANd9GcR_U_xj7pa47nKv6mAuYvjwwa2BIz4a01lVqIvDg1Ra-ESbij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323813"/>
            <a:ext cx="5861224" cy="45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lzdream.net/aviation/uk/sopwith/camel/1917_sopwith_camel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454">
            <a:off x="827500" y="420284"/>
            <a:ext cx="4164675" cy="30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UExQWFhUUGBgaGRgYGBgYHBgXFhgXFxgYGBgYHCggGholHRQXITEhJSkrLi4uFx8zODMsNygtLisBCgoKBQUFDgUFDisZExkrKysrKysrKysrKysrKysrKysrKysrKysrKysrKysrKysrKysrKysrKysrKysrKysrK//AABEIAMIBAwMBIgACEQEDEQH/xAAcAAACAgMBAQAAAAAAAAAAAAAEBQMGAAIHAQj/xABCEAABAwIEAwYEAgkEAAYDAAABAgMRACEEBRIxBkFREyJhcYGRMqGxwUJSBxQjYnKC0eHwM5Ki8SRTc4OywhVDY//EABQBAQAAAAAAAAAAAAAAAAAAAAD/xAAUEQEAAAAAAAAAAAAAAAAAAAAA/9oADAMBAAIRAxEAPwDpkVKgVGKmRQbgVtFeCsmgyta3Ar0JoI4rYCpIFeRQUPivjN9t1WFYwTjzh2MK0QdiCBf7RVuysuBlvtoDuhOsAyAqBIB53ojF4hLaSpRgCqfi+L09pb4Ad+tBtxfmK57NJIBFyOdcz4lc7NgIm7iv+Kf71fs2zptZlInxNVDOssOMeRKuybQmNtRJJlRA5cqCiA0Vh2FKslJJ8BNXjCcMYRpVwp3xXEewpqnBNo+AAA9BQUnAcPvLOwT5/wBBTjM+GOxQ2Ur1qU8WlSIAVoUq0XjugetWvCApIIiJHyIoHP8ALsR2zq0gdgH2nNXIalJEj/dBigFyzK2myAG9azaSNRJ8BTh5DTTaytaZDrAcSB3UJ7VJUFr+HVG6ZtVlOCRhWlqR3ndKiFEXmDAHQVXMyxTf6ikJgoT+rLPOQXUaiepJJJ6kmg24zxX/AIdoglKV4iDBA1JUhwFU7RefSkDWFDzHZsAuutJMIJiQr4+9+IpsOVeZzjUt5c3pOpv9YVpBGzekrCQOUSAPCKH4Vzw/r7TzulKCCiEDSBqEAn1j2FBVMTg1hAKgqVDUm1r9Z9oFRZY2hagFq0jryNd5z/JmnIBSVKPwpG0Deegv865zxDwkpkqXCSmfhAMD1sfpQBHKGkp1am9PIhQ+lBuhqwASVGAD4k2Kj0prlOCYeacw6iEufE2T8QWL2V+JB9x86qzSYJSdx9dqCyYLKUoJ7Q6tKykx8Ngb9TcC9MHHPyJrMjfC096906uexv607dAuG2/UigrTrClbzQzmFA39ufsKsT2AcVuY8BahFYIJ3IoEK0AbJPrQjjav+rVYXWkgExYczYUsxzmkSSG08iRdX8KNz5mB40CR9gDeg8ThYuqADsk7n+XcesUU9j//ACkkfvqgq9OSPT3pWtYBk949f83oLflfdbA6FX/yVWUM25AieZ+ZJrKDvMVImowakRQbV6KwVuKD1IrYCsArYCg0ioMTiAgSTtRWml+aYDtEmgp3FGZdsnSDAHzqlvAAxO1OcYlQfWgX00lxTatRJFBuyupe1jatMIx2igkGCTFN8Zw2ttOoqBFAAHFK6xRAJKbcqNyJ1IXo0lRVsAJ+VWzL8iQ2ouuXJuEck/1NAq4eyBa0hb5KUck7FXn0Hzo7i99JwjzSbamlBMcjB0n0IFQcQcVNNggqkj8I3rnWeZ2XSFLUUJ5CYUfJM8+tA/x/GnaIHZglakg22TIEyT0pXluBUlh9S1WUls6eQAfbUYCuW+9vCqxleYK1pbQEgTabCdwVcydhVqw+BUlDy3HVLUWljTskXSv4R/BzvQMsYphzCILDH61pfWnST8ThQCpZO3MeFU7HMFpa0EBJSfh6TePSYrpeFShCGkJhEqWQBa2gSfl8q5vxTiUrxayghSFEQRsYEG/mDQdY4Ezs4rCibvMHSrxtZX8yfnNTcR4hJQUKVKlCzaBqPqeXyFc24Hxq2nVpSoJStMK5bSqZ5WBE+NdFyXHMKZ7RMGSeVzex6mReg5bmWWuIWVadAnuidr2vT/LeGVYxhLpgOd8dpNzpPd1j8U3E2O29H8UnWCrupSI57hXMcibcqS8N8S/qmsLSpbZEwDEKHMSIgig3yjBLYcShwD4rwZCoJBg+m1dAU3+VIA8a59js504tKwgpaxCW1qQoTBIgqEbKtuKt2O4lSlCgzDq0gWuDEXMRKwP3aDfGYexK1QBvyAqtZjmDaBqTEH8a5AP8CfiX6CPGkWb8UrdV3QVq5FYsk9UN7AjqrUfKq7iHCpRU4srUd7z7n7CgbYzPFKP7IEkfjXFvFKPhR53PjSZ5ckqWStR3JJ+vOicBgXsSrQy2pZ6JHdT4qOw8zV84e/R02gheMXrP/loJCfJSt1ekCgoWV5O/i1aGGyvrEBKfMmwromR/oobRCsUvWr8qbJHmd1fKrnh30N6W2UhKRslIgD0FeZvjVJTY0HIs/wAGG8Q6hPwpUQPLlWU3xaNa1KNyTNeUDzKuN4cKX4TGx5VbcDxAy4QErBJ6Vy5h5hxg6vjO/WaPyJxtCkhojUCKDrSTUgoXBqlIokUEorYVoK3TQe0Pi1Qk0RSPiPDrWiEqgc/Kg59rUjErURrk3oXOMYlarJiKd4pbeH3WJPI3Py86rjuaNh5RRKlHdcABM/lsST7UEi2FBIUElJ5des08yzDYjEwlZOgfiMgCDBHiap+MzXQe7ClH8V7Hy2/7oNziDEG/aJEbFQNvCb0HYcGcNhUkIIKgDJ3UY39PAVTc84ucXIQAhJnvGbjokbmkKeIxpSpQkjnyJ5gQBRK8Uy+gr2WYk/lMTfzigT89Rkn8xufQbCsaZEzEk8zc+5ojE4FTZ70RyINj5VEl0Da9AozDAaVq0zsFiB1JBvyggH1o/D8RuhstrSFBSSkqggwoEHwJrfEPQ42rzSfJQkfNI963cabP4B6SPpQQ51nq3kIRsU2BTI1AgA2FzNC4zBONoaCkEKMlI3MTaQNjfammGHZmW2wD1Av7moMaV4hYCVDUj4rxpAJ7xPr8qAjD4NTTYW9JKpCWwbSeoHxRzAta5qw8H45LqE4aVh5sakFVv2YiBA+L4iYNopdw9kbji+2ccVKYE3kQAdKJ2F/7U34iw/ZKZxbIlbG46ouD9Z96BpmGFSlJTGpRAGogGPADZI8BVBzFooX5V03G6H20PtnuOAG3Xp5zaqbn+FChq5ifvFAnxGIxGKVqUpPcgFao1WtAgWHgLVAy+hErVK1pMI0nZXWel+V6BxCVAFMkA7gcx49afcNcEYjEqSpSSzhzcrJGoi/wp3k+NqAJnVjXOz7I9srZTaZn/wBVItH71Wvhn9GIJ1YtySP/ANSCR/uVvB8PeuhZBk7GFRoZTpHM7qUeqlG5NHvtJV4KGxFiKBa3gW2UBDTaUIHJIj1MbnxodbYo55bibOARyWNv5h+H6eVaHAqVckR4UADTQCpmk/FOM0p3uqyfH+1FjK1h1zUs6LRQeIwGpKlPXn4QfwJGw8zuaBVgGU9mnnvfqZNZQ6ISNKZgT9ZrKCTFZGz3EpsDua2zjL2MO1qQQFDbz3+1VLF56taQlAIAIlVTtKmCtRPnQdO4c4gQtpEmCQN+tPxjE9R71xPNcy7sNgiPTahsFi33ATrX7mg7wnHI/MPei23Aa5PwkVE3UVHxNXPDZuEq0qMUFnmh8YyFpI5UpxfEbSATqBjpShvjhsqIjyPjQUHjHEacQttC50qhazB7xgxOwCRAgVVcdpWQErmLqJM+42FM+JcMXXCouBIUqVaQTBUTYDmZP06UmzFlLY0Jkgb8iT1ig9dxakgISBo5kEKJnyO1R4hBWI1WH4SI+QodlxAGwjxvf7VidBNx7X+tAYwjQ2QtxICraDO428val6cWpEgGx8bWqVzC6zpbQZ5kk/4KiGVOFWmLi9BaMrxweZIVOpGx/dtb5VIEH0pLkbS2lKJ2285tT1LZJoIcaxLao3HeHmk6h9KY4XQQCBYiRWiEJG969yXCrU2pKUz2Kig+Q7yf+KhQMW8UlO8QPtWmXNISphWhPfc/aW3UtKyJ696Pahn8CrTcgFRCY8zB+U1vmEoYWQbtlDg/9txJP/GaC2u4nc0udzAA6Tsd/KtcwxIG2xE0gKFuOaE32oHvCmJDbi8Eo/s3JWwfG5Uj7j1phiMCSSgi89KSZ3kTjbLa0q/aIVqSrbSsGQPIxHtVryzHDFsN4hMBRs4n8qxZSff6igoWe5eUKver5+jDNg6yWFnvs7T+Js7ecbe1a5rhEOCCkExv0qrArweIQ82PgNx+ZJspJ8x9ulB2IMJ6VulAFQYDFpdbS4gylYBB8+vjRIoMVQLmHUi7X+w7Hy6GjzUD5tHX6f1oEGExiXnFX06JlBsSep6geFIM8xdlid/vVlzDAo7I20lI7qhYj1rm2OxawqFnUJ+L+tBOGzXlStuAgQR71lA1a4NSlvSN+vjQT3AcJJ1EkC1X9JoTHY4ISeZoOMhGlSkL5Ej2o4OBpB03H9aZ57ladZcVEKM+F6SYxaBYGwoN8qzksr1ddxTLF5uXTqmKqnaipmnjQGuvGTeisvSf9U/Agx/EvkkfU9AKXsMrcVpTvuZ2AG5NDZs6RCUkhCdr7nmr1oBV4+XNZMWMg3IV/mwpE66pRud6aZgjURo2XBJ8YE/OsZygadZV9vtQH5PkTTiJJ7x2/vTnCcFGZMAcop1wlw0UoCzF7jwFW5LKWwSsiEi87etBWMNkKW02F+sUI/ghMACYrfPONmEkpSoqPUAxSJviGVawSQJ9BFANnbRQCfD/AD50ey0LfOkr+PQ8YLhBJ+VWzIcGXVwBYUA7Wgbi9MMjlvEwqyMSix/fauB5lCj/ALa9z3BBsgf4DT3EsdpgEPIH7TDlLyQBJPZGVp/mRqHrQVzOmgh5KQZAlX2H1NJcbjJdbamzgWk/zIKR84rpWKytnEoW+mIUEdmoc0BOqfUuH2FcWzR4jGWuW1iPQigsmDxhWw2TvpHyEEe4o/J8SEr2pLgoT2ifyuLA8idQ+Sqt3DuWtlSQorCyNxGlJ30kFJ1HrtzoLT2KXWyhWykwfsfePaqZkL36njFMO/6OIUEnkA7I0L8lC3nFWReaJZcU06QFoSDqEhBB2nUe6rwk7zVO4kxjeIKlBQGlIG8ajq3SeoBKvSg6NiGwJT1pLxDg9SCQJjlFbZPmCn2EyQXGoClGwWiAUO+Sk385pZnPEzaEKSj9ooCSdgOW9Ab+j3OtC1YVZsolTc/m5p9d/Q10IOV8943FuEpdakLSQqUg2IIIgnpVr4c/SW4XSnGhKUBBMoQdwRpgAm5m/K3Kg60pyh8S+EpJJAHMkgD3NcyzX9JripGFZ0/vu39QhJ+pqp5pjsRibvurWPyzCR5IFqDofEnHWFQgoQvtV9EXHqvb2muaY7PHHDIGgdBv7mo04RIrDhxy+lAL2qjcgGvam7LwrKDvxqrcUY8MCTz2q11U+LMlViFJvAFBzvO88U8Y5DlSBcneums8LIRAO5ozGcDtFBUN96DluGak0wdwa0ASN6Paw6EO3uAqKsOf40MIQ5ASqISmO8Z5waCrYjShASlUrWO/b4f3aWvpteoXsfJJFidzzJNZgsIt5YSkFSlbb/M9KBjkunQElgOlwuHUVqRoSgDbTuSZ3tatmsC64sFvvokd2wUkTsRsT5UzTkDuHQtLn40mNJuJsoAnmZHqKtHCuRqYZjSAlaUqPdIUlQBuo9TEwOtA+wJhpIAAISLGqfxZg8Q8pR7QpaG+nfbZIgfOn7j5T60KrMk3STaKDlzmRlbiUNIcUZupQifE3ir1guEyMG82UjUUyDzkeNDZjxIG1hLSZUdgBPS5qw4XirC2BxA1xdJteL+VBxhjDwpMiIUJ9711nhLE6CqBM1z7N3kLxKktbLcSBHVRAPzNdYwOVhod3nQKOISpxVgSaZZGp1pszYAEkHpzrZ0FtWoiRW+NzFKmygW1kI9FGD8poEWX545h8G6yQElk90dW3Rrbjy1FP8lc5ydsuvFUE3Kj6yatX6TnEpcb0kStGhY6pB1InyJUP5jVfwjyW8Or9+1jFtt/WgbYPslkrLgBVCiIJ+ARqBAgyALeAoBPE7wxA7IylJAsTcA3vyv9KEyB/vEAEqNh1vf+vtVlbyFZGpUJkz1Ve5n3oEGKfeccJdUFBThWb8yAIBi2w/20R26kyRAk25x4Aq3o1zLEIJ7UuFP7hSgg/wAyVA0oxWEc062zqbUYAJBWN41QAPwnYcqCz5HnqEpK3dSihCkLI3Uwr4vVCu9zsTFWNvhVoKClkOTBATZERaw39a5VhcU4y4FaTKTMKBEiIIIPIgketdCYdIwpS04baSki6zh1lUIT1UhUoPlQT8SvsNW1CSICQJPsK5/i8anXsYk7xViw/DZUpPaKIG/75PMEyYFF5nkDSEdwX3k3PzoK2w+k2Tc+Y5+NGBCuce8/Q0tbQlBMCJN/OmWHcT50EjaOv1rI86GxOcNIMFV/ATFDnPWuqv8AbQMtIrKUnO2/3vb+9ZQfQLLsia9dbkUi4XxetsSqTVibNArdwClGaOQz3dKulTuLAEkwBVOzvNcTiiWcCnSnZT6rAfwD8R8aBPxnnmFwfcaQlb4vtIT4q8fCubYzMXcS5qWoqUfYeAHIV1bKf0Z4dAKnyXXDcqUTvztVM4lyNOFcOn4SbUDngrg5hcLxB1HfRNvUVbeIsU1hEJLLaAZtAAt6VzHL8xKFSCaPxmKdfImQPzbgRQOMbnhUW3H40AnuxOoRG3S4NTtqU4pp1nEK7JCtRbCjpWkbgjqAdvAVUeIcY3YSYAhP3P3pRgca6g9owTvyvJ3gp50HU8wxIE9Dzqruq+Mzcn2FKmOKNR0rGk9D848Kz9bBVagBYzJtlwqXdSgfS9hQee5qh0jTbnMGT0pxg2dJUopBKvCaQ5w4uT3QEnbugUDX9GuUjE41Gr4GgVq8xZI9z/xNd/w+HQBAi1fPfCmKWwlS0KIUoxPgn+81dch4gcDmpSyQeVB0t7Lkq5VSOIGtL6E9NSj6CPufarnl+YdomwNUjj8FCX3ydgED2k/NXyoOU8SY0vYhZnnpHpR+S4Q4lSUgQhsSsmyU/wAR9KWZPl5eWVE6G03ccOyR91HkK8zbNwdTeHCm2TEpknWpOzi/3j/SgsjnEmGwmoYVsLcNlOqHgR3BUvCnFTr+ICHIIIJnaNIG9c+mr1wVh0sYdzEuDvOd1H8A3I8z9BQG8U4saTBHpIofhQw42iZM9oecJQD/APdY9qRY/FdssaZJB2O3X7VcuGMoLbZcUO8sAQYsgX9yZJoHOMy9l8QtM9CLEHqD/m1V3F9pgg2oJC+yc7q+ra7ONLjeRB8xNWJh9tQ7jiDpsYIMH0rR3DdoNAAIvY7Gg2zRfbdmpgGFAd3oDfVO0X38DUOJwSg0S44EpG8nn5n7V5wg/wD6mFVKXGCVJB/E2q8DrCqDYUpT6v1glTqVEQrZPSBsLUFXxrQ1y2ZBOxBIMfvGJrzD4/8AaKQUgEdNvnVwz7L9aD1Am3XqKpOJWEkORdFlDqnn6iZoNsRlCXSVA6Tzj60Mvhxc2Wk+4qz4dKVoBTsoe1SLhO9BVk8Nu/mT86yrGXh+asoHXAWKSB8dz1NdJZfAAnmLeNVnhvgdjDQtX7Rwcz8I8k/c04zpJCQsRKOR6T/eg0zd0qSdICinvBB2VFyjzIn1ioODOKmcYhSUDs3GyZbMA6ZhKkjpET0NQMYwKRJXCrkcvQRXNOLyvCYtGLw50qBkwISZiZHNKrgjyoOy5xiClBKReuQ8UYlbiu/O/MV1Lh7iBrGYdDyYGod5J/CsfEn0POq/xXjcOEqSoAHy+lBy9tRBq04HFnsyTZKUiPNV6rDaStYSgXUYHrTviLHIbbQw2ZI+JQ5mIoAcwxCFmCZvewP1qBKg0dSBYkEidO2wEbeYoIEpGrYn5eVAvOzuTQMOI8Sl5YMR3U3ubgQQo/ekaMWtJ32olL4HM0I+BuKB1hOJtIhQmtMdmTj8BKCB5W96QHeRVqwOO7RsExOxjwt/SgkwjYSgJ6f90fgHLczQDLiZvRLWMS2qQKDrfD2YANJ1JKYE+1VL9JbqnmmWEWU4S4sk2Sj4ipR5ASKAa4jUtpSQkJSB3lEwADv8qp/FnFJxClJbsi0nmqNgeifCgW5xj0wGWJDKNzzdXzcV9hyFKZrw0Rl+BW8sIQJJ3PIDmT4UBeQZWcQ6E7IT3nFdEDf1OwpxxNnIcIbbGlpsBKQOibCo8fikMt/qzG341/nV18q24dyEvnUqzaTKlfbzoLPwJkbCMI/jcSjUEToSSRGnfbmVECm+S5ijEthaUkWIUFXHSBa8yd6jxGWKfaDWtSGAfhBgGIi3OmGX4JrDJ0p/78aBexlrbSu42lI6ARRL+IKYPLp0rZ6VGag7Lck7eg96AHMFFDiMU0P2jXL87c95Ht9Kn4ufCuzxrMKQ4gTzt4+KSYNQ4nEtbFZkchekeGxhQ4pkEhpcrhWyF87Dkd7UB+Cx7jgMSRG5sLdJ3pBmLZBj4tW9udTYnOV/CgpI5yD/AMb2pbiMUpQUFqME2AtEUBuUl9CFIulO6TafEda9CyRK1EqPU9OXkRWuGwLyoKAu/MyEj1NF4nhx5KVKcWhMfhmxP+dKCNTo/IlXj1rKMb4ScIB7dNwD139a8oOxN4oW/wA3rZzEJG9+Ub+VV93EKBgeg3msw4WVTtz/AM60GuOwyUuWFlbHkDcUgz7AFxsocjvCNrg/0q2YhIIEkEgW9dxHzoRxCVC5A8fGg4zluPfwjqkBRSQSCOR5THQxRuMzhbpldXPivg39ah1laQ+kaSFGEuBJMXEwsTHQ+FVpXCL7bZceSpISYUlMKO8SNM2PWg0ydMIU4TGoFKep/NH0nzoRxMElVwP8FQ4vGlRCQNISICfyp8qGcJNjQaPv6j1rTT//ADPvUqAB4GtXlqHiKCMlJ5R86FcA5f56VstIOxg1CtR5+9BooVvhsQWzI9R1qMms00DxlzVBF5o8ISE63DpQOfM+CRzNVvAY8tz3Qqdgdgesc6ixWKW4dSzJ+nkOVAwzbOi4NCBoaBskcz1UeZpVXgFO8NkZSntMRKU8kD4j5z8IoActy1bxITZIupR2SPHx8KarxKGkFpiYNlL5rP2FbuOuOQ0yjQnkkfVXX1qwZRw803BeOpfJIvFAkynIVuq71kDc8z4D+tdJyvKdDYAEI5J6+JpevNUNp0JRJInvGI5bCgcbxA+ZSFwUxKUiDHUHnQWvErix0pHUkD2mlOKzJlJjWVHoP61XEvh4FKyZOyiTIIvegjiwELQ4LpuDax5R4Ggd4jiNSTpSgIPObkjrcUvzF5wq769SFRpULQfFJpWM51p0KTqP4TsRPjvULSHliSCEbaiCR6gXoD15l2fcWEqG4teD470rx2JCwOekwCeaTFjFNMs4cDzYUO0W5MQBKQAYk849abYfhoNkpeLSRa3xEwZBCRefOgXYLI2iApbqY/Kg/Ik86sGXYVlCkjDsrc6mIv8AxKrZaGEEaWluK31OGB4CExPrRIedVZStCfyo7o+VBKvCPaj2z6G0TIQkBagPyyN/WtXcCxH+kp0zOpxRT8hyrdplKZIHqam1AiJ3oPW8a8AAns0gbAJFvesry3T51lA+DM30nzNvlWnZHadqPU2TaLVI1hRzvQBpYkbV6cD4UzUQkbVFOr1oBOyA/tURYBMfOjXGgNiTWNNnegXYrAtL/wBRCF/xJB9L3pQ/wthHJnDpHTQVI+hq2IY1UW3gxFBzh39HWFXsXmz/ABBQ+Ymg8R+idW7OLB8Ft/cK+1dNcYTNvWpG8OQJSd+ooONYr9E+L5KaJ8FEfUUpf/RrmKbdkhY8HEfciu9rYVzMjwtQjhXzBAn/ACaD59e4Gx6d8Kv0Ug/RVQJ4Xxlv/DOX8ByMdeoruzpIVG33pJn+PSyzLhWAomIHqQJ23oOO4ThzFOq0tsOKPlEepgU6y39HWLWsB1KWE7lS1JMD+FKp+ldHYzNxaVLS3KYHxK2HIkc68daSVDWsXuenlagpQyZjDKPZnVo3eWDE9EJHP+lb4bJHXpdcBS2JMrjUR0SkfD5m9Xd5oKbLURN0nkedIms3SlKkLOobHwjnQCYTDNtgQLG88z1vvUOOd0H91zY7R4UJjs0CBoQZUlfdEbgj4vt6UAt515IQEz8RAkconyNBLjHydKrWOk+R6+FQO4zTpIOpYNiL26HrUmJyV4JBmUnSIAMyTsZHzqzryDCsNDtHEdpFgkalA+YM0FYfS864ChF1dO6nu9ZNjeKly3I+2eDa0rUrSTB7qU+agTaneWY5LA0oQFkmdbnInokfemAxRcnW57d0fKgXY7hhpoJAfS3cFSLrNunOmbAYA/YtKWTuXFGD/ILUIUpvpTPjRWGsmZjyoJVdoRGvQn8qAEJ+W9Rt4NH9/wDupO1m1EJaoItgIr1dzvatXzatEJJEzQSrWIipG1e9BwBMkmOlSNO2tQEz4VlQBfh86ygvs1gcqAGamw7U0HirisQDRTyITAtWrJA5SaDxnCHc0QGQP8tW/bWqEmaDFugbCoVPqNvpXjib3r1S0+ZoPUAi5g1KcTFBLfkdKgcVF9/OgZHEiZJt0qJ7GjaPI0nexNzQzzndJJJHIDfyoDMUuYk33pPn4Q6wpsiSJKTHP18Jpdj8/ShQOoDw+IjziwoXHZ4lWkgzIME9fIbUFe4TzgNAhxXwq7NQPNCrA+h+VG5jmSMO8kjvpOoFGrYHYjyqqYzL1rxJ/VwrTYm0aTHeF6b5BhVBetagoIUoWErJiLnpQEYrNcRoBIIQQYkFMjzvevcPw0VJUS4oREdmmdwJ1E/amuZ43UnT2Y0DkokyesCljT7qjFwmfIewoJslwCGQVPLCDqMaQFLKeQk7eVSrfSXu2Zb7yZuuIVI3KRao3WTEUOjDkjSCb0E2Y5m44R2jiyOie6AfCKly7L0EEzBncyT7mjMLlYifLf60Y0mN+VqAFjLp9KOThU7QPCpk3Bg1GHrTsRQaJZCTehziCbjkbVs+5qO9qgSOXWg8LitXWi04/YEihHLA7dKFWoWoHDjsxW7KrRSZDpiCdjTbCpkSOdB6oX2rZTfmL8vCvFr5c6mQKARRPhWVMpIrKC+aQB40XhzAoRJvUjb/AEFAQ7UOoitwqd6iccA3NBslXhW+uaEXjRHdFD4h0hOpaktpG5UYoDnFgcxUL21VwcQ4bSpwPJhBjnKv4R08aVPcYKdB7NJ7uxVt7b0FvecCBcgDrSbHZ+ygmHAox+HvH2FU3FOPPCHVqIJ8h7VNgsv0qiLUBj/ETqkkpSB01c/TrSLFY592EqWQkTIBjfyp1/8AjwDBG1bJwKQdgZoK2lrTMCRR2XYEOLTKYCaaYjCCbCKIwaI23kUG7+UMgKIPeULx9DFV/LcA40s3Gg8tr+FXJeFhOrqKSusyes0GjMbQJr1DGo9KnbwZkf54U0YZSBttQK28uB35VspkDlTFw3tUL6bUAxVA6VAVKUTtE0UGpFhWKZMW3oBUOwTeBWhcF+daKYIJm81o2n5UGqDBIjnv51stIBtetnBttXvZE/0oBcQolO232pcp46bbTTN3DQDNJld2RuCaDZt0zfkferBgMR3BJpBp1Cj8Obb/APYoGbpBvzBqdtdACTRTVx5UE6kVletsrIBAsfEVlBdq9w9ZWUEzxtS1m6r3vXlZQH5sdLBKbGDtb6VxTPn1KdQFKUoXsST9aysoNw2NWw2HKjGLEx1rKygOSPhprhx3h/nWsrKD3GjvelSxWVlALmHw/wCdRWmENx6VlZQPl/AfKk+KNx5f0rKygZtDu+leCsrKDd4WoKsrKD1O9bo2V5n7VlZQK1bHzqIC/t9KysoNHtjUjR/z0rKygjxfw+lIMF+LzrKygOj71vl/9aysoCkmw86ORt61lZQbrN6ysrKD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8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s://c2.staticflickr.com/4/3234/2705346466_0e0e843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718"/>
            <a:ext cx="7296294" cy="41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0.gstatic.com/images?q=tbn:ANd9GcTyVJaqEAIDHk3hGL4kfUnlJSNFKmydFG636EsUnf3OQJAGp85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11986" r="12511" b="5741"/>
          <a:stretch/>
        </p:blipFill>
        <p:spPr bwMode="auto">
          <a:xfrm>
            <a:off x="107503" y="3127193"/>
            <a:ext cx="5376339" cy="37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90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25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Weapons and Warfare Technology in WWI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Neals</dc:creator>
  <cp:lastModifiedBy>Lesley Neals</cp:lastModifiedBy>
  <cp:revision>7</cp:revision>
  <dcterms:created xsi:type="dcterms:W3CDTF">2015-02-16T01:28:50Z</dcterms:created>
  <dcterms:modified xsi:type="dcterms:W3CDTF">2015-02-16T02:40:26Z</dcterms:modified>
</cp:coreProperties>
</file>