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540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96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07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908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393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44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42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38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49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85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81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119B6-B984-4C50-B7FC-18F104CD3CF0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9A5A7-24F8-4D6B-8F89-FB6A7BFE49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846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hforhumanrights.org/what-are-human-right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Universal Declaration of Human Rights!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9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1341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If you had to make laws for the entire world to follow, what would they be?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18211"/>
            <a:ext cx="10515600" cy="1658751"/>
          </a:xfrm>
        </p:spPr>
        <p:txBody>
          <a:bodyPr/>
          <a:lstStyle/>
          <a:p>
            <a:r>
              <a:rPr lang="en-US" dirty="0" smtClean="0"/>
              <a:t>Remember, you are a dignified world leader and actually deeply care about the well being of all people on earth!</a:t>
            </a:r>
          </a:p>
          <a:p>
            <a:r>
              <a:rPr lang="en-US" dirty="0" smtClean="0"/>
              <a:t>If you do not take this activity seriously, you will get a zero!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583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026" y="237680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Is there a world leader?</a:t>
            </a:r>
            <a:endParaRPr lang="en-CA" sz="6000" b="1" dirty="0"/>
          </a:p>
        </p:txBody>
      </p:sp>
    </p:spTree>
    <p:extLst>
      <p:ext uri="{BB962C8B-B14F-4D97-AF65-F5344CB8AC3E}">
        <p14:creationId xmlns:p14="http://schemas.microsoft.com/office/powerpoint/2010/main" val="13840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30" y="202024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United Nations 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3798"/>
            <a:ext cx="12192000" cy="3283156"/>
          </a:xfrm>
        </p:spPr>
        <p:txBody>
          <a:bodyPr/>
          <a:lstStyle/>
          <a:p>
            <a:r>
              <a:rPr lang="en-US" dirty="0" smtClean="0"/>
              <a:t>The United Nations is the closest group we have to a global authority.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United Nations is an intergovernmental organization to promote international co-operation and to create and maintain international order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Draw this!</a:t>
            </a:r>
            <a:endParaRPr lang="en-CA" dirty="0"/>
          </a:p>
        </p:txBody>
      </p:sp>
      <p:pic>
        <p:nvPicPr>
          <p:cNvPr id="2050" name="Picture 2" descr="Image result for 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23" y="2918638"/>
            <a:ext cx="7353261" cy="367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8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1962637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Leadership</a:t>
            </a:r>
            <a:endParaRPr lang="en-CA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67150"/>
            <a:ext cx="11758284" cy="4351338"/>
          </a:xfrm>
        </p:spPr>
        <p:txBody>
          <a:bodyPr/>
          <a:lstStyle/>
          <a:p>
            <a:r>
              <a:rPr lang="en-CA" dirty="0"/>
              <a:t>The Secretary-General of the United Nations is a symbol of the Organization's ideals and a spokesman for the interests of the world's peoples, in particular the poor and vulnerable.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current Secretary-General of the UN, and the ninth occupant of the post, is Mr. </a:t>
            </a:r>
            <a:r>
              <a:rPr lang="en-CA" dirty="0" err="1"/>
              <a:t>António</a:t>
            </a:r>
            <a:r>
              <a:rPr lang="en-CA" dirty="0"/>
              <a:t> </a:t>
            </a:r>
            <a:r>
              <a:rPr lang="en-CA" dirty="0" err="1"/>
              <a:t>Guterres</a:t>
            </a:r>
            <a:r>
              <a:rPr lang="en-CA" dirty="0"/>
              <a:t> of Portugal, who took office on 1 January 2017.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UN Charter describes the Secretary-General as "chief administrative officer" of the Organization.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136" y="11051"/>
            <a:ext cx="4884148" cy="325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3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219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Watch!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07745"/>
            <a:ext cx="10515600" cy="3369217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2"/>
              </a:rPr>
              <a:t>http://www.youthforhumanrights.org/what-are-human-rights.html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64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list! What would you omit to replace with a better Right?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81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Canadian Charter or Rights &amp; Freedoms  </a:t>
            </a:r>
            <a:r>
              <a:rPr lang="en-US" sz="1800" b="1" dirty="0" smtClean="0"/>
              <a:t>1982</a:t>
            </a:r>
            <a:endParaRPr lang="en-CA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b="1" cap="small" dirty="0"/>
              <a:t>Guarantee of Rights and Freedoms</a:t>
            </a:r>
          </a:p>
          <a:p>
            <a:pPr marL="0" indent="0" algn="ctr">
              <a:buNone/>
            </a:pPr>
            <a:r>
              <a:rPr lang="en-CA" b="1" dirty="0" smtClean="0"/>
              <a:t>Rights </a:t>
            </a:r>
            <a:r>
              <a:rPr lang="en-CA" b="1" dirty="0"/>
              <a:t>and freedoms in </a:t>
            </a:r>
            <a:r>
              <a:rPr lang="en-CA" b="1" dirty="0" smtClean="0"/>
              <a:t>Canada</a:t>
            </a:r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1.</a:t>
            </a:r>
            <a:r>
              <a:rPr lang="en-CA" dirty="0"/>
              <a:t> The </a:t>
            </a:r>
            <a:r>
              <a:rPr lang="en-CA" i="1" dirty="0"/>
              <a:t>Canadian Charter of Rights and Freedoms</a:t>
            </a:r>
            <a:r>
              <a:rPr lang="en-CA" dirty="0"/>
              <a:t> guarantees the rights and freedoms set out in it subject only to such reasonable limits prescribed by law as can be demonstrably justified in a free and democratic society.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991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229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Universal Declaration of Human Rights!</vt:lpstr>
      <vt:lpstr>If you had to make laws for the entire world to follow, what would they be?</vt:lpstr>
      <vt:lpstr>Is there a world leader?</vt:lpstr>
      <vt:lpstr>The United Nations </vt:lpstr>
      <vt:lpstr>Leadership</vt:lpstr>
      <vt:lpstr>Watch!</vt:lpstr>
      <vt:lpstr>Look at the list! What would you omit to replace with a better Right?</vt:lpstr>
      <vt:lpstr>The Canadian Charter or Rights &amp; Freedoms  1982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Declaration of Human Rights!</dc:title>
  <dc:creator>Neals, Lesley</dc:creator>
  <cp:lastModifiedBy>Neals, Lesley</cp:lastModifiedBy>
  <cp:revision>3</cp:revision>
  <dcterms:created xsi:type="dcterms:W3CDTF">2017-06-01T11:25:09Z</dcterms:created>
  <dcterms:modified xsi:type="dcterms:W3CDTF">2017-06-02T12:56:55Z</dcterms:modified>
</cp:coreProperties>
</file>