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5" r:id="rId3"/>
    <p:sldId id="264" r:id="rId4"/>
    <p:sldId id="263" r:id="rId5"/>
    <p:sldId id="262" r:id="rId6"/>
    <p:sldId id="259" r:id="rId7"/>
    <p:sldId id="26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20247543-AA29-4851-94F8-F3805B25D1FF}" type="datetimeFigureOut">
              <a:rPr lang="en-CA" smtClean="0"/>
              <a:t>2016-10-13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325B7D7-2AA3-4E76-9CAC-2520478AB9A2}" type="slidenum">
              <a:rPr lang="en-CA" smtClean="0"/>
              <a:t>‹#›</a:t>
            </a:fld>
            <a:endParaRPr lang="en-CA"/>
          </a:p>
        </p:txBody>
      </p:sp>
    </p:spTree>
    <p:extLst>
      <p:ext uri="{BB962C8B-B14F-4D97-AF65-F5344CB8AC3E}">
        <p14:creationId xmlns:p14="http://schemas.microsoft.com/office/powerpoint/2010/main" val="3315103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20247543-AA29-4851-94F8-F3805B25D1FF}" type="datetimeFigureOut">
              <a:rPr lang="en-CA" smtClean="0"/>
              <a:t>2016-10-13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325B7D7-2AA3-4E76-9CAC-2520478AB9A2}" type="slidenum">
              <a:rPr lang="en-CA" smtClean="0"/>
              <a:t>‹#›</a:t>
            </a:fld>
            <a:endParaRPr lang="en-CA"/>
          </a:p>
        </p:txBody>
      </p:sp>
    </p:spTree>
    <p:extLst>
      <p:ext uri="{BB962C8B-B14F-4D97-AF65-F5344CB8AC3E}">
        <p14:creationId xmlns:p14="http://schemas.microsoft.com/office/powerpoint/2010/main" val="1838220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20247543-AA29-4851-94F8-F3805B25D1FF}" type="datetimeFigureOut">
              <a:rPr lang="en-CA" smtClean="0"/>
              <a:t>2016-10-13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325B7D7-2AA3-4E76-9CAC-2520478AB9A2}" type="slidenum">
              <a:rPr lang="en-CA" smtClean="0"/>
              <a:t>‹#›</a:t>
            </a:fld>
            <a:endParaRPr lang="en-CA"/>
          </a:p>
        </p:txBody>
      </p:sp>
    </p:spTree>
    <p:extLst>
      <p:ext uri="{BB962C8B-B14F-4D97-AF65-F5344CB8AC3E}">
        <p14:creationId xmlns:p14="http://schemas.microsoft.com/office/powerpoint/2010/main" val="2242936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20247543-AA29-4851-94F8-F3805B25D1FF}" type="datetimeFigureOut">
              <a:rPr lang="en-CA" smtClean="0"/>
              <a:t>2016-10-13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325B7D7-2AA3-4E76-9CAC-2520478AB9A2}" type="slidenum">
              <a:rPr lang="en-CA" smtClean="0"/>
              <a:t>‹#›</a:t>
            </a:fld>
            <a:endParaRPr lang="en-CA"/>
          </a:p>
        </p:txBody>
      </p:sp>
    </p:spTree>
    <p:extLst>
      <p:ext uri="{BB962C8B-B14F-4D97-AF65-F5344CB8AC3E}">
        <p14:creationId xmlns:p14="http://schemas.microsoft.com/office/powerpoint/2010/main" val="1468419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247543-AA29-4851-94F8-F3805B25D1FF}" type="datetimeFigureOut">
              <a:rPr lang="en-CA" smtClean="0"/>
              <a:t>2016-10-13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325B7D7-2AA3-4E76-9CAC-2520478AB9A2}" type="slidenum">
              <a:rPr lang="en-CA" smtClean="0"/>
              <a:t>‹#›</a:t>
            </a:fld>
            <a:endParaRPr lang="en-CA"/>
          </a:p>
        </p:txBody>
      </p:sp>
    </p:spTree>
    <p:extLst>
      <p:ext uri="{BB962C8B-B14F-4D97-AF65-F5344CB8AC3E}">
        <p14:creationId xmlns:p14="http://schemas.microsoft.com/office/powerpoint/2010/main" val="3909041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20247543-AA29-4851-94F8-F3805B25D1FF}" type="datetimeFigureOut">
              <a:rPr lang="en-CA" smtClean="0"/>
              <a:t>2016-10-13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325B7D7-2AA3-4E76-9CAC-2520478AB9A2}" type="slidenum">
              <a:rPr lang="en-CA" smtClean="0"/>
              <a:t>‹#›</a:t>
            </a:fld>
            <a:endParaRPr lang="en-CA"/>
          </a:p>
        </p:txBody>
      </p:sp>
    </p:spTree>
    <p:extLst>
      <p:ext uri="{BB962C8B-B14F-4D97-AF65-F5344CB8AC3E}">
        <p14:creationId xmlns:p14="http://schemas.microsoft.com/office/powerpoint/2010/main" val="1626644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20247543-AA29-4851-94F8-F3805B25D1FF}" type="datetimeFigureOut">
              <a:rPr lang="en-CA" smtClean="0"/>
              <a:t>2016-10-13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325B7D7-2AA3-4E76-9CAC-2520478AB9A2}" type="slidenum">
              <a:rPr lang="en-CA" smtClean="0"/>
              <a:t>‹#›</a:t>
            </a:fld>
            <a:endParaRPr lang="en-CA"/>
          </a:p>
        </p:txBody>
      </p:sp>
    </p:spTree>
    <p:extLst>
      <p:ext uri="{BB962C8B-B14F-4D97-AF65-F5344CB8AC3E}">
        <p14:creationId xmlns:p14="http://schemas.microsoft.com/office/powerpoint/2010/main" val="869517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20247543-AA29-4851-94F8-F3805B25D1FF}" type="datetimeFigureOut">
              <a:rPr lang="en-CA" smtClean="0"/>
              <a:t>2016-10-13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325B7D7-2AA3-4E76-9CAC-2520478AB9A2}" type="slidenum">
              <a:rPr lang="en-CA" smtClean="0"/>
              <a:t>‹#›</a:t>
            </a:fld>
            <a:endParaRPr lang="en-CA"/>
          </a:p>
        </p:txBody>
      </p:sp>
    </p:spTree>
    <p:extLst>
      <p:ext uri="{BB962C8B-B14F-4D97-AF65-F5344CB8AC3E}">
        <p14:creationId xmlns:p14="http://schemas.microsoft.com/office/powerpoint/2010/main" val="126721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247543-AA29-4851-94F8-F3805B25D1FF}" type="datetimeFigureOut">
              <a:rPr lang="en-CA" smtClean="0"/>
              <a:t>2016-10-13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C325B7D7-2AA3-4E76-9CAC-2520478AB9A2}" type="slidenum">
              <a:rPr lang="en-CA" smtClean="0"/>
              <a:t>‹#›</a:t>
            </a:fld>
            <a:endParaRPr lang="en-CA"/>
          </a:p>
        </p:txBody>
      </p:sp>
    </p:spTree>
    <p:extLst>
      <p:ext uri="{BB962C8B-B14F-4D97-AF65-F5344CB8AC3E}">
        <p14:creationId xmlns:p14="http://schemas.microsoft.com/office/powerpoint/2010/main" val="1145329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247543-AA29-4851-94F8-F3805B25D1FF}" type="datetimeFigureOut">
              <a:rPr lang="en-CA" smtClean="0"/>
              <a:t>2016-10-13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325B7D7-2AA3-4E76-9CAC-2520478AB9A2}" type="slidenum">
              <a:rPr lang="en-CA" smtClean="0"/>
              <a:t>‹#›</a:t>
            </a:fld>
            <a:endParaRPr lang="en-CA"/>
          </a:p>
        </p:txBody>
      </p:sp>
    </p:spTree>
    <p:extLst>
      <p:ext uri="{BB962C8B-B14F-4D97-AF65-F5344CB8AC3E}">
        <p14:creationId xmlns:p14="http://schemas.microsoft.com/office/powerpoint/2010/main" val="3137878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247543-AA29-4851-94F8-F3805B25D1FF}" type="datetimeFigureOut">
              <a:rPr lang="en-CA" smtClean="0"/>
              <a:t>2016-10-13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325B7D7-2AA3-4E76-9CAC-2520478AB9A2}" type="slidenum">
              <a:rPr lang="en-CA" smtClean="0"/>
              <a:t>‹#›</a:t>
            </a:fld>
            <a:endParaRPr lang="en-CA"/>
          </a:p>
        </p:txBody>
      </p:sp>
    </p:spTree>
    <p:extLst>
      <p:ext uri="{BB962C8B-B14F-4D97-AF65-F5344CB8AC3E}">
        <p14:creationId xmlns:p14="http://schemas.microsoft.com/office/powerpoint/2010/main" val="2715585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247543-AA29-4851-94F8-F3805B25D1FF}" type="datetimeFigureOut">
              <a:rPr lang="en-CA" smtClean="0"/>
              <a:t>2016-10-13</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25B7D7-2AA3-4E76-9CAC-2520478AB9A2}" type="slidenum">
              <a:rPr lang="en-CA" smtClean="0"/>
              <a:t>‹#›</a:t>
            </a:fld>
            <a:endParaRPr lang="en-CA"/>
          </a:p>
        </p:txBody>
      </p:sp>
    </p:spTree>
    <p:extLst>
      <p:ext uri="{BB962C8B-B14F-4D97-AF65-F5344CB8AC3E}">
        <p14:creationId xmlns:p14="http://schemas.microsoft.com/office/powerpoint/2010/main" val="1215410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CA" dirty="0" smtClean="0"/>
              <a:t>Speculative Fiction</a:t>
            </a:r>
            <a:endParaRPr lang="en-CA" dirty="0"/>
          </a:p>
        </p:txBody>
      </p:sp>
      <p:sp>
        <p:nvSpPr>
          <p:cNvPr id="3" name="Content Placeholder 2"/>
          <p:cNvSpPr>
            <a:spLocks noGrp="1"/>
          </p:cNvSpPr>
          <p:nvPr>
            <p:ph idx="1"/>
          </p:nvPr>
        </p:nvSpPr>
        <p:spPr>
          <a:xfrm>
            <a:off x="457200" y="1143000"/>
            <a:ext cx="8229600" cy="4525963"/>
          </a:xfrm>
        </p:spPr>
        <p:txBody>
          <a:bodyPr>
            <a:normAutofit/>
          </a:bodyPr>
          <a:lstStyle/>
          <a:p>
            <a:pPr marL="0" indent="0">
              <a:buNone/>
            </a:pPr>
            <a:endParaRPr lang="en-CA" sz="2800" dirty="0"/>
          </a:p>
          <a:p>
            <a:pPr>
              <a:buFontTx/>
              <a:buChar char="•"/>
            </a:pPr>
            <a:r>
              <a:rPr lang="en-CA" altLang="en-US" sz="2800" b="1" dirty="0" smtClean="0"/>
              <a:t>Atwood calls the novel a “</a:t>
            </a:r>
            <a:r>
              <a:rPr lang="en-CA" altLang="en-US" sz="2800" b="1" u="sng" dirty="0" smtClean="0"/>
              <a:t>speculative fiction</a:t>
            </a:r>
            <a:r>
              <a:rPr lang="en-CA" altLang="en-US" sz="2800" b="1" dirty="0" smtClean="0"/>
              <a:t>” – </a:t>
            </a:r>
            <a:r>
              <a:rPr lang="en-CA" altLang="en-US" sz="2800" b="1" dirty="0" err="1" smtClean="0"/>
              <a:t>ie</a:t>
            </a:r>
            <a:r>
              <a:rPr lang="en-CA" altLang="en-US" sz="2800" b="1" dirty="0" smtClean="0"/>
              <a:t>. What could occur if society closes its eyes to what is going on in the world. If people are not paying attention, they may experience loss of freedoms; in the worst case scenario, they become slaves</a:t>
            </a:r>
            <a:endParaRPr lang="en-CA" altLang="en-US" sz="2800" b="1" dirty="0"/>
          </a:p>
        </p:txBody>
      </p:sp>
    </p:spTree>
    <p:extLst>
      <p:ext uri="{BB962C8B-B14F-4D97-AF65-F5344CB8AC3E}">
        <p14:creationId xmlns:p14="http://schemas.microsoft.com/office/powerpoint/2010/main" val="2545788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Setting</a:t>
            </a:r>
            <a:endParaRPr lang="en-CA" dirty="0"/>
          </a:p>
        </p:txBody>
      </p:sp>
      <p:sp>
        <p:nvSpPr>
          <p:cNvPr id="3" name="Content Placeholder 2"/>
          <p:cNvSpPr>
            <a:spLocks noGrp="1"/>
          </p:cNvSpPr>
          <p:nvPr>
            <p:ph idx="1"/>
          </p:nvPr>
        </p:nvSpPr>
        <p:spPr/>
        <p:txBody>
          <a:bodyPr>
            <a:normAutofit lnSpcReduction="10000"/>
          </a:bodyPr>
          <a:lstStyle/>
          <a:p>
            <a:r>
              <a:rPr lang="en-US" altLang="en-US" dirty="0" smtClean="0"/>
              <a:t>The United States has been disassembled</a:t>
            </a:r>
          </a:p>
          <a:p>
            <a:r>
              <a:rPr lang="en-US" altLang="en-US" dirty="0" smtClean="0"/>
              <a:t>There is a continual state of war</a:t>
            </a:r>
          </a:p>
          <a:p>
            <a:r>
              <a:rPr lang="en-US" altLang="en-US" dirty="0" smtClean="0"/>
              <a:t>Sectors run by the fundamentalists have been rechristened the Republic of Gilead.</a:t>
            </a:r>
          </a:p>
          <a:p>
            <a:r>
              <a:rPr lang="en-US" altLang="en-US" dirty="0" smtClean="0"/>
              <a:t>The patriarchs of Gilead hang the bodies of traitors on the wall of Harvard Yard and control, with spies and secret police, the surrounding area, which locals once called the Republic of Cambridge.</a:t>
            </a:r>
          </a:p>
          <a:p>
            <a:endParaRPr lang="en-CA" dirty="0"/>
          </a:p>
        </p:txBody>
      </p:sp>
    </p:spTree>
    <p:extLst>
      <p:ext uri="{BB962C8B-B14F-4D97-AF65-F5344CB8AC3E}">
        <p14:creationId xmlns:p14="http://schemas.microsoft.com/office/powerpoint/2010/main" val="1460324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US" altLang="en-US" dirty="0"/>
              <a:t>The novel is a dystopian vision of a future in which Christian fundamentalists have executed the President, machine-gunned the Congress (blaming the assassinations on Muslim fanatics), suspended the constitution, and created a new social order in which women are, at best, commodities.</a:t>
            </a:r>
          </a:p>
          <a:p>
            <a:endParaRPr lang="en-CA" dirty="0"/>
          </a:p>
        </p:txBody>
      </p:sp>
    </p:spTree>
    <p:extLst>
      <p:ext uri="{BB962C8B-B14F-4D97-AF65-F5344CB8AC3E}">
        <p14:creationId xmlns:p14="http://schemas.microsoft.com/office/powerpoint/2010/main" val="1416770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Heroine</a:t>
            </a:r>
            <a:endParaRPr lang="en-CA" dirty="0"/>
          </a:p>
        </p:txBody>
      </p:sp>
      <p:sp>
        <p:nvSpPr>
          <p:cNvPr id="3" name="Content Placeholder 2"/>
          <p:cNvSpPr>
            <a:spLocks noGrp="1"/>
          </p:cNvSpPr>
          <p:nvPr>
            <p:ph idx="1"/>
          </p:nvPr>
        </p:nvSpPr>
        <p:spPr/>
        <p:txBody>
          <a:bodyPr>
            <a:normAutofit fontScale="70000" lnSpcReduction="20000"/>
          </a:bodyPr>
          <a:lstStyle/>
          <a:p>
            <a:r>
              <a:rPr lang="en-CA" altLang="en-US" b="1" dirty="0" smtClean="0"/>
              <a:t>She is guilty of moral cowardice—Atwood believes that often victimization is a matter of choice.  The narrator’s physical safety is so important to her that she sacrifices her moral integrity.</a:t>
            </a:r>
            <a:br>
              <a:rPr lang="en-CA" altLang="en-US" b="1" dirty="0" smtClean="0"/>
            </a:br>
            <a:r>
              <a:rPr lang="en-CA" altLang="en-US" b="1" dirty="0" smtClean="0"/>
              <a:t>She attempts a withdrawal from circumstances for which she does not accept  responsibility.</a:t>
            </a:r>
          </a:p>
          <a:p>
            <a:pPr>
              <a:spcBef>
                <a:spcPct val="50000"/>
              </a:spcBef>
            </a:pPr>
            <a:r>
              <a:rPr lang="en-CA" altLang="en-US" b="1" dirty="0" smtClean="0"/>
              <a:t>Her voice is “a voice crying in the desert”—the reader feels her isolation. For the most part, she learns that she must make decisions from moment to moment on her own.</a:t>
            </a:r>
          </a:p>
          <a:p>
            <a:pPr marL="0" indent="0">
              <a:spcBef>
                <a:spcPct val="50000"/>
              </a:spcBef>
              <a:buNone/>
            </a:pPr>
            <a:endParaRPr lang="en-CA" altLang="en-US" b="1" dirty="0" smtClean="0"/>
          </a:p>
          <a:p>
            <a:pPr marL="0" indent="0">
              <a:spcBef>
                <a:spcPct val="50000"/>
              </a:spcBef>
              <a:buNone/>
            </a:pPr>
            <a:r>
              <a:rPr lang="en-CA" altLang="en-US" b="1" dirty="0" smtClean="0"/>
              <a:t>She has many similarities in situation and character to Hamlet:</a:t>
            </a:r>
          </a:p>
          <a:p>
            <a:pPr>
              <a:spcBef>
                <a:spcPct val="50000"/>
              </a:spcBef>
              <a:buFontTx/>
              <a:buAutoNum type="alphaLcParenR"/>
            </a:pPr>
            <a:r>
              <a:rPr lang="en-CA" altLang="en-US" b="1" dirty="0" smtClean="0"/>
              <a:t>They both are living in an evil, corrupt world which is masquerading as “good” and</a:t>
            </a:r>
          </a:p>
          <a:p>
            <a:pPr>
              <a:spcBef>
                <a:spcPct val="50000"/>
              </a:spcBef>
              <a:buFontTx/>
              <a:buAutoNum type="alphaLcParenR"/>
            </a:pPr>
            <a:r>
              <a:rPr lang="en-CA" altLang="en-US" b="1" dirty="0" smtClean="0"/>
              <a:t>They both lack the strength to confront the evil in their worlds.</a:t>
            </a:r>
          </a:p>
          <a:p>
            <a:endParaRPr lang="en-CA" dirty="0"/>
          </a:p>
        </p:txBody>
      </p:sp>
    </p:spTree>
    <p:extLst>
      <p:ext uri="{BB962C8B-B14F-4D97-AF65-F5344CB8AC3E}">
        <p14:creationId xmlns:p14="http://schemas.microsoft.com/office/powerpoint/2010/main" val="1685569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Fear</a:t>
            </a:r>
            <a:endParaRPr lang="en-CA" dirty="0"/>
          </a:p>
        </p:txBody>
      </p:sp>
      <p:sp>
        <p:nvSpPr>
          <p:cNvPr id="3" name="Content Placeholder 2"/>
          <p:cNvSpPr>
            <a:spLocks noGrp="1"/>
          </p:cNvSpPr>
          <p:nvPr>
            <p:ph idx="1"/>
          </p:nvPr>
        </p:nvSpPr>
        <p:spPr/>
        <p:txBody>
          <a:bodyPr>
            <a:normAutofit fontScale="85000" lnSpcReduction="20000"/>
          </a:bodyPr>
          <a:lstStyle/>
          <a:p>
            <a:pPr>
              <a:buFontTx/>
              <a:buChar char="•"/>
            </a:pPr>
            <a:r>
              <a:rPr lang="en-CA" altLang="en-US" b="1" dirty="0" smtClean="0"/>
              <a:t>Atwood illustrates how fear guarantees collusion – the individual is afraid to speak up or rebel; therefore, the individual shares responsibility for every aspect of the society, including its atrocities</a:t>
            </a:r>
          </a:p>
          <a:p>
            <a:pPr>
              <a:buFontTx/>
              <a:buChar char="•"/>
            </a:pPr>
            <a:r>
              <a:rPr lang="en-CA" altLang="en-US" b="1" dirty="0" smtClean="0"/>
              <a:t>Through fear, a totalitarian regime is able to police itself. Its members--even the extremely oppressed--police each other as agents of the state. Friendship becomes obsolete as no one can be trusted—Who is a spy? The “Eyes” are always watching you.</a:t>
            </a:r>
          </a:p>
          <a:p>
            <a:pPr>
              <a:buFontTx/>
              <a:buChar char="•"/>
            </a:pPr>
            <a:r>
              <a:rPr lang="en-CA" altLang="en-US" b="1" dirty="0" smtClean="0"/>
              <a:t>Totalitarianism: a from of government in which no rival parties are permitted. Total submission to the state is required.</a:t>
            </a:r>
          </a:p>
          <a:p>
            <a:endParaRPr lang="en-CA" dirty="0"/>
          </a:p>
        </p:txBody>
      </p:sp>
    </p:spTree>
    <p:extLst>
      <p:ext uri="{BB962C8B-B14F-4D97-AF65-F5344CB8AC3E}">
        <p14:creationId xmlns:p14="http://schemas.microsoft.com/office/powerpoint/2010/main" val="353342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Why do Commanders have Handmaids?</a:t>
            </a:r>
            <a:endParaRPr lang="en-CA" dirty="0"/>
          </a:p>
        </p:txBody>
      </p:sp>
      <p:sp>
        <p:nvSpPr>
          <p:cNvPr id="3" name="Content Placeholder 2"/>
          <p:cNvSpPr>
            <a:spLocks noGrp="1"/>
          </p:cNvSpPr>
          <p:nvPr>
            <p:ph idx="1"/>
          </p:nvPr>
        </p:nvSpPr>
        <p:spPr/>
        <p:txBody>
          <a:bodyPr/>
          <a:lstStyle/>
          <a:p>
            <a:pPr marL="0" indent="0">
              <a:buNone/>
            </a:pPr>
            <a:r>
              <a:rPr lang="en-CA" dirty="0" smtClean="0"/>
              <a:t>Discuss </a:t>
            </a:r>
            <a:endParaRPr lang="en-CA" dirty="0"/>
          </a:p>
        </p:txBody>
      </p:sp>
    </p:spTree>
    <p:extLst>
      <p:ext uri="{BB962C8B-B14F-4D97-AF65-F5344CB8AC3E}">
        <p14:creationId xmlns:p14="http://schemas.microsoft.com/office/powerpoint/2010/main" val="3599541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Red vs Blue</a:t>
            </a:r>
            <a:endParaRPr lang="en-CA" dirty="0"/>
          </a:p>
        </p:txBody>
      </p:sp>
      <p:sp>
        <p:nvSpPr>
          <p:cNvPr id="3" name="Content Placeholder 2"/>
          <p:cNvSpPr>
            <a:spLocks noGrp="1"/>
          </p:cNvSpPr>
          <p:nvPr>
            <p:ph idx="1"/>
          </p:nvPr>
        </p:nvSpPr>
        <p:spPr/>
        <p:txBody>
          <a:bodyPr/>
          <a:lstStyle/>
          <a:p>
            <a:pPr marL="0" indent="0">
              <a:buNone/>
            </a:pPr>
            <a:r>
              <a:rPr lang="en-CA" dirty="0" smtClean="0"/>
              <a:t>Discuss</a:t>
            </a:r>
            <a:endParaRPr lang="en-CA" dirty="0"/>
          </a:p>
        </p:txBody>
      </p:sp>
    </p:spTree>
    <p:extLst>
      <p:ext uri="{BB962C8B-B14F-4D97-AF65-F5344CB8AC3E}">
        <p14:creationId xmlns:p14="http://schemas.microsoft.com/office/powerpoint/2010/main" val="19647074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320</Words>
  <Application>Microsoft Office PowerPoint</Application>
  <PresentationFormat>On-screen Show (4:3)</PresentationFormat>
  <Paragraphs>24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Speculative Fiction</vt:lpstr>
      <vt:lpstr>The Setting</vt:lpstr>
      <vt:lpstr>PowerPoint Presentation</vt:lpstr>
      <vt:lpstr>The Heroine</vt:lpstr>
      <vt:lpstr>Fear</vt:lpstr>
      <vt:lpstr>Why do Commanders have Handmaids?</vt:lpstr>
      <vt:lpstr>Red vs Blue</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Lesley Neals</dc:creator>
  <cp:lastModifiedBy>Lesley Neals</cp:lastModifiedBy>
  <cp:revision>7</cp:revision>
  <dcterms:created xsi:type="dcterms:W3CDTF">2016-10-13T21:21:15Z</dcterms:created>
  <dcterms:modified xsi:type="dcterms:W3CDTF">2016-10-14T00:10:59Z</dcterms:modified>
</cp:coreProperties>
</file>