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83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20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33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6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65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301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16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71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82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0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1B403-98BA-4573-88BF-16775694C097}" type="datetimeFigureOut">
              <a:rPr lang="en-CA" smtClean="0"/>
              <a:t>2016-10-24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0234-1C32-4EFD-A92C-F3B7D9A355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85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Symbols in </a:t>
            </a:r>
            <a:r>
              <a:rPr lang="en-CA" i="1" dirty="0" smtClean="0"/>
              <a:t>Of Mice and Men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206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Rabbits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Lennie's dream is to tend the rabbits on the farm that he and George hope to one day own. 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/>
              <a:t>dream establishes Lennie's complete innocence. But Lennie loves the rabbits because of their soft fur, and his love of touching soft things leads to his doom.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rabbits, then, symbolize not only innocence, but also the downfall of innocence in a harsh world.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478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Dream of the Farm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The farm </a:t>
            </a:r>
            <a:r>
              <a:rPr lang="en-CA" dirty="0" smtClean="0"/>
              <a:t>George </a:t>
            </a:r>
            <a:r>
              <a:rPr lang="en-CA" dirty="0"/>
              <a:t>and Lennie hope to own is a symbol of the American Dream. </a:t>
            </a:r>
            <a:endParaRPr lang="en-CA" dirty="0" smtClean="0"/>
          </a:p>
          <a:p>
            <a:r>
              <a:rPr lang="en-CA" dirty="0" smtClean="0"/>
              <a:t>Like </a:t>
            </a:r>
            <a:r>
              <a:rPr lang="en-CA" dirty="0"/>
              <a:t>a mirage, the farm leads George, Lennie, and other ranchers like Candy and Crooks, to indulge in the dream of living "off the </a:t>
            </a:r>
            <a:r>
              <a:rPr lang="en-CA" dirty="0" err="1"/>
              <a:t>fatta</a:t>
            </a:r>
            <a:r>
              <a:rPr lang="en-CA" dirty="0"/>
              <a:t> the </a:t>
            </a:r>
            <a:r>
              <a:rPr lang="en-CA" dirty="0" err="1"/>
              <a:t>lan</a:t>
            </a:r>
            <a:r>
              <a:rPr lang="en-CA" dirty="0"/>
              <a:t>.'" </a:t>
            </a:r>
            <a:endParaRPr lang="en-CA" dirty="0" smtClean="0"/>
          </a:p>
          <a:p>
            <a:r>
              <a:rPr lang="en-CA" dirty="0" smtClean="0"/>
              <a:t>George's </a:t>
            </a:r>
            <a:r>
              <a:rPr lang="en-CA" dirty="0"/>
              <a:t>elaborate description of the farm's abundant plants and animals also makes it seem like a symbol of paradise</a:t>
            </a:r>
            <a:r>
              <a:rPr lang="en-CA" dirty="0" smtClean="0"/>
              <a:t>. (The Garden of Eden)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91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Candy’s Dog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Candy's once powerful sheepdog is now old and useless. </a:t>
            </a:r>
            <a:endParaRPr lang="en-CA" dirty="0" smtClean="0"/>
          </a:p>
          <a:p>
            <a:r>
              <a:rPr lang="en-CA" dirty="0" smtClean="0"/>
              <a:t>Carlson's </a:t>
            </a:r>
            <a:r>
              <a:rPr lang="en-CA" dirty="0"/>
              <a:t>killing of the dog makes it clear that during the Depression only the strong survive.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way in which Carlson kills the dog—with a gunshot to the back of the head—foreshadows Lennie's death and likens Lennie to Candy's dog: they're both powerless, innocent, and doomed.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973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Lennie’s Puppy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Just as Lennie is dependent on George, Lennie's puppy is entirely dependent on Lennie. </a:t>
            </a:r>
            <a:endParaRPr lang="en-CA" dirty="0" smtClean="0"/>
          </a:p>
          <a:p>
            <a:r>
              <a:rPr lang="en-CA" dirty="0" smtClean="0"/>
              <a:t>Like </a:t>
            </a:r>
            <a:r>
              <a:rPr lang="en-CA" dirty="0"/>
              <a:t>Lennie, the puppy symbolizes the fate of the weak in the face of the strong.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98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George’s Card </a:t>
            </a:r>
            <a:r>
              <a:rPr lang="en-CA" dirty="0"/>
              <a:t>G</a:t>
            </a:r>
            <a:r>
              <a:rPr lang="en-CA" dirty="0" smtClean="0"/>
              <a:t>ame </a:t>
            </a:r>
            <a:r>
              <a:rPr lang="en-CA" dirty="0" smtClean="0"/>
              <a:t>(S</a:t>
            </a:r>
            <a:r>
              <a:rPr lang="en-CA" dirty="0" smtClean="0"/>
              <a:t>olitaire)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Symbolic </a:t>
            </a:r>
            <a:r>
              <a:rPr lang="en-CA" dirty="0"/>
              <a:t>of </a:t>
            </a:r>
            <a:r>
              <a:rPr lang="en-CA" dirty="0" smtClean="0"/>
              <a:t>chance: </a:t>
            </a:r>
            <a:r>
              <a:rPr lang="en-CA" dirty="0"/>
              <a:t>Steinbeck liked to show that despite ones best effort, they cannot escape chance. </a:t>
            </a:r>
            <a:endParaRPr lang="en-CA" dirty="0" smtClean="0"/>
          </a:p>
          <a:p>
            <a:r>
              <a:rPr lang="en-CA" dirty="0" smtClean="0"/>
              <a:t>One </a:t>
            </a:r>
            <a:r>
              <a:rPr lang="en-CA" dirty="0"/>
              <a:t>cannot control every aspect of their life just like they cannot control the card that is drawn.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card game also symbolizes George’s fate of being alone, whether he feels lonely when with Lenny or that he will end up alone due to the unfair circumstances of chance.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197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Luger Pistol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</a:t>
            </a:r>
            <a:r>
              <a:rPr lang="en-CA" dirty="0"/>
              <a:t>did it come from?</a:t>
            </a:r>
          </a:p>
          <a:p>
            <a:r>
              <a:rPr lang="en-CA" dirty="0"/>
              <a:t>What does this tell us about Carlson?</a:t>
            </a:r>
          </a:p>
          <a:p>
            <a:r>
              <a:rPr lang="en-CA" dirty="0"/>
              <a:t>How does it help move the story/plot along?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263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Symbols in Of Mice and Men</vt:lpstr>
      <vt:lpstr>The Rabbits</vt:lpstr>
      <vt:lpstr>The Dream of the Farm</vt:lpstr>
      <vt:lpstr>Candy’s Dog</vt:lpstr>
      <vt:lpstr>Lennie’s Puppy</vt:lpstr>
      <vt:lpstr>George’s Card Game (Solitaire)</vt:lpstr>
      <vt:lpstr>The Luger Pistol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in Of Mice and Men</dc:title>
  <dc:creator>Lesley Neals</dc:creator>
  <cp:lastModifiedBy>Lesley Neals</cp:lastModifiedBy>
  <cp:revision>1</cp:revision>
  <dcterms:created xsi:type="dcterms:W3CDTF">2016-10-24T23:22:57Z</dcterms:created>
  <dcterms:modified xsi:type="dcterms:W3CDTF">2016-10-24T23:28:35Z</dcterms:modified>
</cp:coreProperties>
</file>