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  <p:sldId id="260" r:id="rId9"/>
    <p:sldId id="266" r:id="rId10"/>
    <p:sldId id="267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63AD-B70D-4AF5-88A0-5A657D43374C}" type="datetimeFigureOut">
              <a:rPr lang="en-CA" smtClean="0"/>
              <a:t>02/05/2016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D2CE-7067-4B38-BD91-016EB63E0D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403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63AD-B70D-4AF5-88A0-5A657D43374C}" type="datetimeFigureOut">
              <a:rPr lang="en-CA" smtClean="0"/>
              <a:t>02/05/2016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D2CE-7067-4B38-BD91-016EB63E0D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977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63AD-B70D-4AF5-88A0-5A657D43374C}" type="datetimeFigureOut">
              <a:rPr lang="en-CA" smtClean="0"/>
              <a:t>02/05/2016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D2CE-7067-4B38-BD91-016EB63E0D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976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63AD-B70D-4AF5-88A0-5A657D43374C}" type="datetimeFigureOut">
              <a:rPr lang="en-CA" smtClean="0"/>
              <a:t>02/05/2016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D2CE-7067-4B38-BD91-016EB63E0D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046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63AD-B70D-4AF5-88A0-5A657D43374C}" type="datetimeFigureOut">
              <a:rPr lang="en-CA" smtClean="0"/>
              <a:t>02/05/2016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D2CE-7067-4B38-BD91-016EB63E0D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212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63AD-B70D-4AF5-88A0-5A657D43374C}" type="datetimeFigureOut">
              <a:rPr lang="en-CA" smtClean="0"/>
              <a:t>02/05/2016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D2CE-7067-4B38-BD91-016EB63E0D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15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63AD-B70D-4AF5-88A0-5A657D43374C}" type="datetimeFigureOut">
              <a:rPr lang="en-CA" smtClean="0"/>
              <a:t>02/05/2016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D2CE-7067-4B38-BD91-016EB63E0D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29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63AD-B70D-4AF5-88A0-5A657D43374C}" type="datetimeFigureOut">
              <a:rPr lang="en-CA" smtClean="0"/>
              <a:t>02/05/2016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D2CE-7067-4B38-BD91-016EB63E0D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117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63AD-B70D-4AF5-88A0-5A657D43374C}" type="datetimeFigureOut">
              <a:rPr lang="en-CA" smtClean="0"/>
              <a:t>02/05/2016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D2CE-7067-4B38-BD91-016EB63E0D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574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63AD-B70D-4AF5-88A0-5A657D43374C}" type="datetimeFigureOut">
              <a:rPr lang="en-CA" smtClean="0"/>
              <a:t>02/05/2016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D2CE-7067-4B38-BD91-016EB63E0D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01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A63AD-B70D-4AF5-88A0-5A657D43374C}" type="datetimeFigureOut">
              <a:rPr lang="en-CA" smtClean="0"/>
              <a:t>02/05/2016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CD2CE-7067-4B38-BD91-016EB63E0D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047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A63AD-B70D-4AF5-88A0-5A657D43374C}" type="datetimeFigureOut">
              <a:rPr lang="en-CA" smtClean="0"/>
              <a:t>02/05/2016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CD2CE-7067-4B38-BD91-016EB63E0DE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31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Character Analysis in </a:t>
            </a:r>
            <a:r>
              <a:rPr lang="en-CA" i="1" dirty="0" smtClean="0"/>
              <a:t>Lord of the Flies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Simon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0804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Simon as a Spiritual Figure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Does nothing to harm people</a:t>
            </a:r>
          </a:p>
          <a:p>
            <a:r>
              <a:rPr lang="en-CA" dirty="0" smtClean="0"/>
              <a:t>Hands out food to the </a:t>
            </a:r>
            <a:r>
              <a:rPr lang="en-CA" dirty="0" err="1" smtClean="0"/>
              <a:t>littluns</a:t>
            </a:r>
            <a:endParaRPr lang="en-CA" dirty="0" smtClean="0"/>
          </a:p>
          <a:p>
            <a:r>
              <a:rPr lang="en-CA" dirty="0" smtClean="0"/>
              <a:t>Makes a foreseeing/foreshadowing announcement. Tells Ralph that he will make it home. (Ironic that Simon, himself, will not)</a:t>
            </a:r>
          </a:p>
          <a:p>
            <a:r>
              <a:rPr lang="en-CA" dirty="0" smtClean="0"/>
              <a:t>Dies for telling the truth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“What I mean is…maybe it’s only us”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4401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b="1" dirty="0" smtClean="0"/>
              <a:t>“There were no words, and no movements but the tearing of teeth and claws”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However, this “Christian Allegory” is incomplete as Simon’s death does not bring salvation to the island, and with his death, the truth is actually lost.</a:t>
            </a:r>
          </a:p>
          <a:p>
            <a:r>
              <a:rPr lang="en-CA" dirty="0" smtClean="0"/>
              <a:t>The boys use their bare hands and teeth to tear at Simon’s flesh and beat him to death.</a:t>
            </a:r>
          </a:p>
          <a:p>
            <a:r>
              <a:rPr lang="en-CA" dirty="0" smtClean="0"/>
              <a:t>Even Piggy and Ralph are involved in this animalistic savagery.</a:t>
            </a:r>
          </a:p>
          <a:p>
            <a:r>
              <a:rPr lang="en-CA" dirty="0" smtClean="0"/>
              <a:t>Shows what even the most decent human beings are capable of – this is the beginning of open savagery and murder on the island</a:t>
            </a:r>
          </a:p>
          <a:p>
            <a:pPr marL="0" indent="0">
              <a:buNone/>
            </a:pPr>
            <a:r>
              <a:rPr lang="en-CA" dirty="0" smtClean="0"/>
              <a:t>What do you think Goldin’s view of Christianity was?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1277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 descr="http://img.thesun.co.uk/aidemitlum/archive/01176/SNN0311GX2-280_1176517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0860"/>
            <a:ext cx="4608512" cy="641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95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Simon’s humble origins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Originally a member of the choir, Simon was considered weak as he was known for fainting and is seen as being strange by the others.</a:t>
            </a:r>
          </a:p>
          <a:p>
            <a:pPr marL="0" indent="0">
              <a:buNone/>
            </a:pPr>
            <a:r>
              <a:rPr lang="en-CA" dirty="0" smtClean="0"/>
              <a:t>Main Actions in the novel:</a:t>
            </a:r>
          </a:p>
          <a:p>
            <a:pPr>
              <a:buFontTx/>
              <a:buChar char="-"/>
            </a:pPr>
            <a:r>
              <a:rPr lang="en-CA" dirty="0" smtClean="0"/>
              <a:t>Has a fit as he marches along the beach in the choir</a:t>
            </a:r>
          </a:p>
          <a:p>
            <a:pPr>
              <a:buFontTx/>
              <a:buChar char="-"/>
            </a:pPr>
            <a:r>
              <a:rPr lang="en-CA" dirty="0" smtClean="0"/>
              <a:t>Goes exploring with ralph and Jack</a:t>
            </a:r>
          </a:p>
          <a:p>
            <a:pPr>
              <a:buFontTx/>
              <a:buChar char="-"/>
            </a:pPr>
            <a:r>
              <a:rPr lang="en-CA" dirty="0" smtClean="0"/>
              <a:t>Goes off alone into the forest</a:t>
            </a:r>
          </a:p>
          <a:p>
            <a:pPr>
              <a:buFontTx/>
              <a:buChar char="-"/>
            </a:pPr>
            <a:r>
              <a:rPr lang="en-CA" dirty="0" smtClean="0"/>
              <a:t>Gives a piece of meat to Piggy</a:t>
            </a:r>
          </a:p>
          <a:p>
            <a:pPr>
              <a:buFontTx/>
              <a:buChar char="-"/>
            </a:pPr>
            <a:r>
              <a:rPr lang="en-CA" dirty="0" smtClean="0"/>
              <a:t>Conversation with the ‘Lord of the flies’, and faints after doing so</a:t>
            </a:r>
          </a:p>
          <a:p>
            <a:pPr>
              <a:buFontTx/>
              <a:buChar char="-"/>
            </a:pPr>
            <a:r>
              <a:rPr lang="en-CA" dirty="0" smtClean="0"/>
              <a:t>Discovers the dead parachutist on the mountain-top</a:t>
            </a:r>
          </a:p>
          <a:p>
            <a:pPr>
              <a:buFontTx/>
              <a:buChar char="-"/>
            </a:pPr>
            <a:r>
              <a:rPr lang="en-CA" dirty="0" smtClean="0"/>
              <a:t>Killed when he discovers the truth about the beast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454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Thoughtful and Kind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Simon alone helps Ralph to build shelters while the other boys go to play or to hunt.</a:t>
            </a:r>
          </a:p>
          <a:p>
            <a:r>
              <a:rPr lang="en-CA" dirty="0" smtClean="0"/>
              <a:t>“All day I’ve been working with Simon. No one else. They’re off bathing, or eating, or playing,” (Ralph)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911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Stands up and protects Piggy when Jack is nasty towards him.</a:t>
            </a:r>
          </a:p>
          <a:p>
            <a:r>
              <a:rPr lang="en-CA" dirty="0" smtClean="0"/>
              <a:t>When Jack breaks Piggy’s glasses, Simon finds them and hands them back to him</a:t>
            </a:r>
          </a:p>
          <a:p>
            <a:r>
              <a:rPr lang="en-CA" dirty="0" smtClean="0"/>
              <a:t>Jack won’t give Piggy meat, so Simon gives him his own.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3791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Protects the </a:t>
            </a:r>
            <a:r>
              <a:rPr lang="en-CA" dirty="0" err="1" smtClean="0"/>
              <a:t>Littluns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He stops and picks high fruit for them from the trees – they follow him into the forest and is someone for them to follow.</a:t>
            </a:r>
          </a:p>
          <a:p>
            <a:r>
              <a:rPr lang="en-CA" dirty="0" smtClean="0"/>
              <a:t>“[he] pulled off the choicest from up in the foliage, passed them back down to the endless, outstretched hands.”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6139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Simon as a Christ Figure – Does Simon Represent Jesus?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The island, and particularly Simon’s glade, represent the Garden of Eden</a:t>
            </a:r>
          </a:p>
          <a:p>
            <a:r>
              <a:rPr lang="en-CA" dirty="0" smtClean="0"/>
              <a:t>The island is originally pristine and uncorrupted by the introduction of evil, similar to Eden.</a:t>
            </a:r>
          </a:p>
          <a:p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 descr="https://lisagawlas.files.wordpress.com/2016/01/garden-of-eden.jpg?w=572&amp;h=4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772816"/>
            <a:ext cx="480647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21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Enter the </a:t>
            </a:r>
            <a:r>
              <a:rPr lang="en-CA" i="1" dirty="0" smtClean="0"/>
              <a:t>Lord of the Flies</a:t>
            </a:r>
            <a:r>
              <a:rPr lang="en-CA" dirty="0" smtClean="0"/>
              <a:t> (or pig head on a stick)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The </a:t>
            </a:r>
            <a:r>
              <a:rPr lang="en-CA" i="1" dirty="0" smtClean="0"/>
              <a:t>Lord of the Flies </a:t>
            </a:r>
            <a:r>
              <a:rPr lang="en-CA" dirty="0" smtClean="0"/>
              <a:t>represents the devil and the promotion of evil among humankind.</a:t>
            </a:r>
          </a:p>
          <a:p>
            <a:r>
              <a:rPr lang="en-CA" dirty="0" smtClean="0"/>
              <a:t>Simon is the one who arrives at the moral truth of the novel before anyone else – and dies before he has the chance to educate the group…the evidence disappears with his death.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CA"/>
          </a:p>
        </p:txBody>
      </p:sp>
      <p:pic>
        <p:nvPicPr>
          <p:cNvPr id="2050" name="Picture 2" descr="http://static.memrise.com/uploads/mems/output/3331454-13052016573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6"/>
          <a:stretch/>
        </p:blipFill>
        <p:spPr bwMode="auto">
          <a:xfrm>
            <a:off x="4644008" y="1628800"/>
            <a:ext cx="443639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373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Simon as a Christ Figure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 conversation Simon has with the </a:t>
            </a:r>
            <a:r>
              <a:rPr lang="en-CA" i="1" dirty="0" smtClean="0"/>
              <a:t>Lord of the Flies</a:t>
            </a:r>
            <a:r>
              <a:rPr lang="en-CA" dirty="0" smtClean="0"/>
              <a:t> mimics the conversation Jesus had with the devil during his “40 days in the wilderness” </a:t>
            </a:r>
            <a:r>
              <a:rPr lang="en-CA" sz="1800" dirty="0" smtClean="0"/>
              <a:t>(Matthew 4:1-11)</a:t>
            </a:r>
            <a:endParaRPr lang="en-CA" dirty="0" smtClean="0"/>
          </a:p>
          <a:p>
            <a:r>
              <a:rPr lang="en-CA" dirty="0" smtClean="0"/>
              <a:t>The other boys kill him sacrificially as a consequence of having discovered the truth.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CA"/>
          </a:p>
        </p:txBody>
      </p:sp>
      <p:pic>
        <p:nvPicPr>
          <p:cNvPr id="3074" name="Picture 2" descr="https://s-media-cache-ak0.pinimg.com/236x/6b/96/2f/6b962f3ca52fadbe1eb7d1f02ef9bf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284696"/>
            <a:ext cx="4364727" cy="524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73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Irony</a:t>
            </a:r>
          </a:p>
          <a:p>
            <a:r>
              <a:rPr lang="en-CA" dirty="0" smtClean="0"/>
              <a:t>Simon wants to reassure the others about the </a:t>
            </a:r>
            <a:r>
              <a:rPr lang="en-CA" i="1" dirty="0" smtClean="0"/>
              <a:t>beast</a:t>
            </a:r>
            <a:r>
              <a:rPr lang="en-CA" dirty="0" smtClean="0"/>
              <a:t>, but this leads him to his death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“The beast was harmless and horrible, and the news must reach the other as soon as possible.”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409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605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Character Analysis in Lord of the Flies</vt:lpstr>
      <vt:lpstr>Simon’s humble origins</vt:lpstr>
      <vt:lpstr>Thoughtful and Kind</vt:lpstr>
      <vt:lpstr>PowerPoint Presentation</vt:lpstr>
      <vt:lpstr>Protects the Littluns</vt:lpstr>
      <vt:lpstr>Simon as a Christ Figure – Does Simon Represent Jesus?</vt:lpstr>
      <vt:lpstr>Enter the Lord of the Flies (or pig head on a stick)</vt:lpstr>
      <vt:lpstr>Simon as a Christ Figure</vt:lpstr>
      <vt:lpstr>PowerPoint Presentation</vt:lpstr>
      <vt:lpstr>Simon as a Spiritual Figure</vt:lpstr>
      <vt:lpstr>“There were no words, and no movements but the tearing of teeth and claws”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Analysis in Lord of the Flies</dc:title>
  <dc:creator>Lesley Neals</dc:creator>
  <cp:lastModifiedBy>Lesley Neals</cp:lastModifiedBy>
  <cp:revision>5</cp:revision>
  <dcterms:created xsi:type="dcterms:W3CDTF">2016-05-03T00:11:37Z</dcterms:created>
  <dcterms:modified xsi:type="dcterms:W3CDTF">2016-05-03T01:23:49Z</dcterms:modified>
</cp:coreProperties>
</file>