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44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83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1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16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99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86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53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55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2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59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27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85D8-7AF8-45D9-8986-A06EE816CC05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7F27-B27A-47B9-8C65-35590F4ADA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13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41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n-CA" sz="13800" b="1" dirty="0" smtClean="0">
                <a:latin typeface="Georgia" panose="02040502050405020303" pitchFamily="18" charset="0"/>
              </a:rPr>
              <a:t>Terror!</a:t>
            </a:r>
            <a:endParaRPr lang="en-CA" sz="13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1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CA" sz="9600" b="1" dirty="0" smtClean="0">
                <a:latin typeface="Georgia" panose="02040502050405020303" pitchFamily="18" charset="0"/>
              </a:rPr>
              <a:t>The Opening of a Door!</a:t>
            </a:r>
            <a:endParaRPr lang="en-CA" sz="9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7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http://www.snopes.com/politics/graphics/des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23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https://encrypted-tbn1.gstatic.com/images?q=tbn:ANd9GcQXeA8cIw6CXLTv8j4KPEj5bhlSUMzl1SZZvKBQuBpcliA7dUu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" y="0"/>
            <a:ext cx="9146379" cy="590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50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2" name="Picture 4" descr="https://www.colourbox.com/preview/9784885-old-photo-portrait-of-little-girl-with-flow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387424"/>
            <a:ext cx="4896544" cy="748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99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32856"/>
            <a:ext cx="80648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3800" b="1" dirty="0" smtClean="0">
                <a:latin typeface="Georgia" panose="02040502050405020303" pitchFamily="18" charset="0"/>
              </a:rPr>
              <a:t>Terror!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303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CA" sz="34400" b="1" dirty="0" smtClean="0">
                <a:latin typeface="Georgia" panose="02040502050405020303" pitchFamily="18" charset="0"/>
              </a:rPr>
              <a:t>Ah!</a:t>
            </a:r>
            <a:endParaRPr lang="en-CA" sz="34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56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34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s://s-media-cache-ak0.pinimg.com/736x/a3/bc/b4/a3bcb4371ae178b5cff086e2e9e42a9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0"/>
            <a:ext cx="9144000" cy="713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0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i.telegraph.co.uk/multimedia/archive/01204/Full_moon_120464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3510" y="-171400"/>
            <a:ext cx="1122751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3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 descr="http://cache3.asset-cache.net/gc/73969484-close-up-of-american-olympic-athlete-and-shot-gettyimages.jpg?v=1&amp;c=IWSAsset&amp;k=2&amp;d=GkZZ8bf5zL1ZiijUmxa7QQ%2Ft5Wjbte21CSaeBwYm0IrCBL3TkGITqwL8kadwu7nunAtCZlpHE3VV92fp84xDS0esNSAIDqwMfSXKCCVJdLk%3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 b="12434"/>
          <a:stretch/>
        </p:blipFill>
        <p:spPr bwMode="auto">
          <a:xfrm>
            <a:off x="862011" y="0"/>
            <a:ext cx="7308304" cy="687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4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 descr="https://encrypted-tbn1.gstatic.com/images?q=tbn:ANd9GcQwMs78JywQdXtain9xvlff4oFclJZtEwatkgXA1zXEAT2iISc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9682"/>
          <a:stretch/>
        </p:blipFill>
        <p:spPr bwMode="auto">
          <a:xfrm>
            <a:off x="971600" y="-23695"/>
            <a:ext cx="6948265" cy="680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3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en-CA" sz="9600" b="1" dirty="0" smtClean="0">
                <a:latin typeface="Georgia" panose="02040502050405020303" pitchFamily="18" charset="0"/>
              </a:rPr>
              <a:t>The accent of a coming foot</a:t>
            </a:r>
            <a:endParaRPr lang="en-CA" sz="9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2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en-CA" sz="13800" b="1" dirty="0" smtClean="0">
                <a:latin typeface="Georgia" panose="02040502050405020303" pitchFamily="18" charset="0"/>
              </a:rPr>
              <a:t>A pretty </a:t>
            </a:r>
            <a:r>
              <a:rPr lang="en-CA" sz="13800" b="1" dirty="0">
                <a:latin typeface="Georgia" panose="02040502050405020303" pitchFamily="18" charset="0"/>
              </a:rPr>
              <a:t>t</a:t>
            </a:r>
            <a:r>
              <a:rPr lang="en-CA" sz="13800" b="1" dirty="0" smtClean="0">
                <a:latin typeface="Georgia" panose="02040502050405020303" pitchFamily="18" charset="0"/>
              </a:rPr>
              <a:t>rap</a:t>
            </a:r>
            <a:endParaRPr lang="en-CA" sz="13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6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en-CA" sz="8800" b="1" dirty="0" smtClean="0">
                <a:latin typeface="Georgia" panose="02040502050405020303" pitchFamily="18" charset="0"/>
              </a:rPr>
              <a:t>This is my sister: Celebrate her with strings</a:t>
            </a:r>
            <a:endParaRPr lang="en-CA" sz="8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6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CA" sz="13800" b="1" dirty="0" smtClean="0">
                <a:latin typeface="Georgia" panose="02040502050405020303" pitchFamily="18" charset="0"/>
              </a:rPr>
              <a:t>Not Jim!</a:t>
            </a:r>
            <a:endParaRPr lang="en-CA" sz="13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5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</Words>
  <Application>Microsoft Office PowerPoint</Application>
  <PresentationFormat>On-screen Show (4:3)</PresentationFormat>
  <Paragraphs>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accent of a coming foot</vt:lpstr>
      <vt:lpstr>A pretty trap</vt:lpstr>
      <vt:lpstr>This is my sister: Celebrate her with strings</vt:lpstr>
      <vt:lpstr>Not Jim!</vt:lpstr>
      <vt:lpstr>Terror!</vt:lpstr>
      <vt:lpstr>The Opening of a Door!</vt:lpstr>
      <vt:lpstr>PowerPoint Presentation</vt:lpstr>
      <vt:lpstr>PowerPoint Presentation</vt:lpstr>
      <vt:lpstr>PowerPoint Presentation</vt:lpstr>
      <vt:lpstr>PowerPoint Presentation</vt:lpstr>
      <vt:lpstr>Ah!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6</cp:revision>
  <dcterms:created xsi:type="dcterms:W3CDTF">2016-01-07T00:02:48Z</dcterms:created>
  <dcterms:modified xsi:type="dcterms:W3CDTF">2016-01-07T01:15:38Z</dcterms:modified>
</cp:coreProperties>
</file>