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389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00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156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3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32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39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378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577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138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743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4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B5B3-3E46-4985-BDFF-C53D03C09AB8}" type="datetimeFigureOut">
              <a:rPr lang="en-CA" smtClean="0"/>
              <a:t>01/01/2016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6508D-E6ED-4EFB-B509-3AB5B31BE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157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images.elephantjournal.com/wp-content/uploads/2013/12/GM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5112568" cy="690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01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>
            <a:noAutofit/>
          </a:bodyPr>
          <a:lstStyle/>
          <a:p>
            <a:r>
              <a:rPr lang="en-CA" sz="13800" dirty="0" smtClean="0">
                <a:latin typeface="Georgia" panose="02040502050405020303" pitchFamily="18" charset="0"/>
              </a:rPr>
              <a:t>After the Fiasco</a:t>
            </a:r>
            <a:endParaRPr lang="en-CA" sz="13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3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 descr="http://fscomps.fotosearch.com/compc/CLT/CLT003/s7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523" y="0"/>
            <a:ext cx="5498757" cy="727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51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AutoShape 2" descr="data:image/jpeg;base64,/9j/4AAQSkZJRgABAQAAAQABAAD/2wCEAAkGBxQSEhQUExQVFBUWFBUYFRgVGBcXFxcWFRQWFhUUFhgYHCggGBwlHBUUITEhJSkrLi4uFx8zODMsNygtLisBCgoKDg0OGxAQGywkHyQsLCw0LCwsLCwsLCwsLCwsLCwsLCwsLDQsLCwtLCwsLCwsLCwsLCwsLCwsLCwsLCwsLP/AABEIALcBEwMBIgACEQEDEQH/xAAcAAABBQEBAQAAAAAAAAAAAAACAAEDBAUHBgj/xABDEAACAQIEAwYDBAkBBgcAAAABAhEAAwQSITEFQVEGImFxgZETMqEHscHRFCMzQlJicpLwghVDY6Ky4RYkU3OTo8L/xAAaAQADAQEBAQAAAAAAAAAAAAABAgMEAAUG/8QAMhEAAgIBAwIFAgQFBQAAAAAAAAECEQMSITEEQQUTIlFhkaEycYGxQsHR4fAUFSMzUv/aAAwDAQACEQMRAD8A4sKcinimqZpoErQEVKaFhRTFkgIp6QojRFQwohTAUhNAZEgFFFCr1rdneDPi7wtp8u7t/Cv59KnKSirZaNPg2OwnZr9IufFuD9Uh0B/eYcvIV1hEA0qPh+CSzbW2ghVED8zWV214m2Gwly4nzaKp6FjGb0rzHeeWp8dhm1FB8Z4/hsPpduKD/CNW/tGtZ2Ex9nGiVwrOn8boqqfKdTXhexXADjr7PdJa2hBuE7ux2Wfv8K6s1z4cKAoUaKBpAH0qmbBGCpciQm3v2PN4vsZhHPyNaJ2ynSfurJxP2dqf2V/+4A+mley4xae5aKICC5Azadwc39OVY17jKWLiYTDqbt7mJ0XmWuN15nzrGsudbRbv+XvuWuPc8xf+z6+o7r238NRWNjezeJtfNaaOq94fSulYzjosX7Fh4Zrszl/d6ehNaHEOKWrGX4rhAxgFtiaT/cOpi1cbvj5+g6jA4jctkaEEHx0oIrud/A2bo76I4PUCsLiHYXDXNUDWj/KdPY1bH4zie0019wPD7HLVFGte0xX2dOP2d0N4MIPuKxsV2UxVve0WHVCDWyHW4Mn4Zr9v3CotGQKNKa7YZTDKVPiCPvo7dWbVDJMntmrFtarIKs2qlIqkWrIrXwS9azbNXrV2BUJDUajX8o6is/FYmaivYmqF69QjE4e9eqleeaV25Vd2q8UIyO4Yqu5qZ3qu4q0SEl7AzTUEmlVaJaiHegYUAMVIapVEU7BLU1I06UQcsdUp4ogace1LY6iiIUW9IrUlm0WYKoJJMADck7AUbAkwsFgXvXFt2xmZjAH4nwFdx7L8ATB2Qg1Y6u3Nm/KqPYXskMInxLgBvuO8f4B/APxNb2NV8y5HVZ5ETPUjrFeblm88tK/Cvv8A2GVRJ6q8TwCX7TWrglWEH8x41Gly/B7qPvGU+QAP1J6VPZvsTDWyu+p206eevtVoqgWYfZjgLYFbltSLiM+YHZhoBB5Hbetpsx/c9yPwo8Ni1c5RIPQggx1oreJtsYDrMkb8xuKTJb3OTSIUwxmWbyA0H/evNcE7PthHxN0qb1247FIjVSZAJJ01OvlXtlQedObdYctqLS7lE1Z4DhHZm4MQ2MxjL8TUqimQnTXnArO+0RWc4ZIJa5cJygScogAR6zXSL9hWEEAjxE1TvcPTMLkAOqlVY/ug6mJ22FYP9ZKGZZJrjZLtxsPoTi4rueF7TYu7dv2cJZZlbul8pjKI5kdBr7Vv9ouJDBYbNOZ9FTMZzN4/UmsTCYjCYK/eum62IuXDuACV11E7dPasHj/HhisVbZ0YWLcQhIljuSY010rTDpnllCKj6Iq26rU+Xz9Dm3FN939j2T9pGsYa1fxKAfEIlU3WdQYO+m9bd3iFtLYuuwVCAczaCDtvXkG4/grzK1605K/Lm76jyWfwrM7fcXtXrFsI8tnkrqMq5TAj2rOug8zJGLg423b7V2S/L3HlNwi3ydEv4e3dHeVXBHMA6Vj4jslhX/cy/wBJIrVU/qkA3ZVUR4jU+gmvJ9ksY6YjFWLjs2SSmYydGI0nzWsuCGXTOUJNae3vvRRzppe5Zv8AYRP93cYeDAEVnXext9T3Sj+Rg/WvU8e4mcHh/iN32lQAdJJ5aetXeG40vZW7cUW8yhoJ2B6mrx6vqYw1t2rr/O4de9HgH4Tet/Nab0E/dVZ7kb6V0qzxO0651cFJjN+7MxvtvQ4ixbf57QI6wDV4+ISTqcf8/UOqzmL3Kq3Wro2K7M4W5sDbJ6Ej6GsvEdgp/Z3v7h+Va8fW4pe6Os8KzVA5rc452cvYYZmyskgSp67aGsEmt2OUZK4sDI2qMmpGFARV0yLiwM1KmIp6bYXcqstApqUULrVU+xmku6BolpKKdRXM6KFNOFmmIo7dAZLfccIa619nvZP4AF++v61h3FP+7U8z/MfpWX9nPZQNlxV5dN7Kkb/8Uj7vfpXSbmaO7oeZImfD7qx5pub0R/X+gzajwL4oIkEEa7ERI3FVbit0aTvGVgvgOs0jgSxGdEYDbQiBqdBOhmKj/R2UE/CeZOlu5ymRpPkPfwp4wUVSJWMLQHQaaQrJr4wdKmsAtAB2J1V55xqGGtSXjlYE3WTNHdZQVG/tz51NlJVf2V1jJJkKNxBG+gkUWgWT2bBG5n0A+6ornC7TboBvqNCJ6EVKuJCkqysoUaGDBAGsRtVpSCJGopJLYNmQODhSCjsuuqzoeQHkPwHSrdm2wUBjmPM7VbK0BFYMpRMzuJYpLNtrlwhVUST+A8TXJ+PdqbuLcIJt2iQAoOpkxLHn5bVe7c8VuYjEtaAJtWiVCjmw+Z2HvFeZRjOiwZ06+lV6fpYR/wCSSt/sWSdEGJtRcZRMBiBMTAMVq4C9ZQ6Wg7x3c2on/IqbgnAWxFxiTGsmd69VZ7O2bcG4QY8K0yypbclPJtbujnvEcY7MGuAAE91FAATwqTA4ZMRdVH7ogk6xoOldCxGHwDrlcJEz3gy69c0VHieylp+/ZYKSsCIKwNqPnfAvlbON/U8jaxlzC3iuGukoo/f7yyYkgflV/s+5PEFv3yo+LIXJ8rPAABHLb3itH/wvcku5DtsoGiig7L9k3/Ss9zRLeVxGzOZhfSJ9qydRLEoTk9npavuxpYqin8k/bCy+KxmGw4VhaBBZiCFJ3In+kR/qoftNa5GHspIR2jTYtoFU+Gs+ldBKVWxvD7d4AOoOVgy9VZTIYHka8TD1qhLHcdoX9X3ElC0/k8j22K4Xhy2FgZgtsDwGrH6fWr3C7Fy5gLFtywd0AmYYCCQZ3BgD3rWxvAbV64ly6DcKfIGPdHjlGhOg3qdkYXAzBQoBC67SeYI8BXS6iPlKC5tyb+fgKj6r/Q8X2I4m7JiLN52a5abQtqf4Y137w+te1s2iqgTP0+6vJWeAXU4q11VIsOudmEZS0Duf3AGvaRVuoeOWVSh/Ek9uz9gQtKn2PD/abictq2nN3n0UfmRXOS1eq+07E5sUqf8Ap2x7ucx+kV4/N1r3Okx6cSH1Bk0opE0FaAiNKimlRO2KK1JQMKNaszJH2BTQ0ZEUmFJG5Gh8jJdhiK9X9nvZU4y7nuD9RbPe/nbcWx4bEnppzrN7M8AuYy+tpNBvcfkicz4nkBzPrXfOE8Mt4e0tq0uVEEAfeSeZJ1J6moZcjrTHn9hZuia1aAEAQBsOlShBTxRRXYselGduxslLJRCiFWoFg5Kh/wBn28wbIsgzoI13kxvr91WwKKKFHWUFwjr8lwxJJDgNMsSddDzirNpTAzRPONvSamy00VCQxGRUZFTlajYVhzIpFnGe2Nq5hsfccd3Oc6HYEEQfxFXuCYOxikBBJZCMywRBPKRuK6djcFburluorjowBH1rLw3DLNjMLFtbYJk5diapiza1orjuaIS3KGBwa2hlCgeIG/nVu5ZzDQxUzJNQElapsjRd8GHc4TfL63nKayAq+kVNwzg72zJhSd40B8SBpWxbuM2g96r3ca1vRrbN4gj7t6Gw3qMDimIxPxWtouVV/eLQWMbKIO+1eo4DhGt2VzZszd5gzZoJ3E1EcSCw7hzEbHeeVbFtCAAemteV4rOsagnyxZX3BK0OWpTQkV4aFI4qHEWM6kSRII08RFWKaKdN2AorgSrSrR3cuw6iJ8gI9asgVMRVDi+K+FYu3D+5bdvUAx9a1YU5sBxbtNivi4q++83GA8l7o+i1lGjzdd6W9fXRWlUPRHt5U4NORFCVmmFpoelTSaeuCVytOgolFOBT2QUdxRU2BwL3riW7a5ncwo6n8IEknoKjUTpXafs67Jfolv4t0D49wa/8NDqEHjsT6DlrOc9KDNpI1+yHZxMFYFsaudbj82b8ANgP+9bpNUsXneGsusKG05M2wJPNRroInqNCGt3rmYBk0J+adlCSWaNJLaZR5zS48dbsxylZcohWdZ4qpJBVkhmUFgIOUMxbfQZVmTHzAbyBYtY62dMwBy5yG7pCwCSZ2gMs+Yq4hcVakUUCe9SCuOHAp6YUQoNnDxUTsalqNqhNjogd28KrPcfr9BVwionFHRCS4Hi6M7EEkrJMa+/Ie00JerOItyPy38I6GqLIZ073lofY/eKRquDRBruBekar6j8vGgs4hW8DzB3FBcfqGG24I325V5nifF0W6baauPmMwFPIE7ztpUXd7GhVRt8W4W9wTad1b+ViAfQGsjCcExRaPiXF6kvOnhprVBe0N2SPiKAN8oJ+poH7WYm0s9xwxMSGDb7DKfw50ssbfHP2NMM84RpUdHwmECaklmgAsdzVg1yzA8Ys4h2OIL2GPyyWCkjQgMCI5VeAe2c2HxV1QDlh2a4hJGh/WTAOsacq83L4Tlm3KU7ZHy3Lh39TolCRXPrnHsapLsjugBk2yqgZdzEQfKtHgvbIOo+J35MBkEkf1LHjyrLk8KzQjqVMCxSdpcrsevy0oqHBYtLq5rbBhtpyI3BHI+FWK8+nF0ybVAkV5L7SsVkwTLzuOiek5j9F+tevNcx+1zGfrLFoH5Va4fNjlX/pavV8Ox6si+oFyeAIqOpM1Awr6NFJLuhfEpommI/z8KbamoXV7hSaal8SlXUdfyRERRCpFiK9Z9n3ZM4q58W4P/Lof/kcfuD+Ucz6c9OcqVsm6jubf2Y9kpy4u8PGwpH/ANpH/T79K6VikfQodZEjcZZloUkAtGgk6TOsQTtrAAGg5AUbGpw9T1MxzlbM1MSmYZ7Lpc11CSCTuylZk8+ok+NSC4O8FvkZZmYaAmjROsA6E66girs0BtKZlRrvpv59avZMhwl43BM27lsyMw8NCMuuxkenhTXraNIuWWExJABmMpAJXXkoI27vMCaY8MTIE1AlSROjFVAWecAhToRqoJnWXtYa6mUC4GA5FVELpA06AvtGyD+IkNnUNhEtBwVuEnv6N/G5lidBLaAa/KIAgGDeU3QR8jDmRIOp38IHn+YtZzTnhgYgRtHj7U/6KukFliIykjbw259PuFLqDRbopqtaVhu2bzieesgAa6acupqUNSuR1BzQGlNCxrNllsOkCxqNjRE0BrLHqtD3KaQHFVb2HDbirdKrrqsUuWMrXBlPgejuu2zNy2rmXa7gl61eusFZg1z4ouamUdVBUnqrA+9deZKxcVif1pS9bgafDYEMGBAJkbqZnw0GvKmjng36WWj6tmcowXDblz9lLCNTtrG3nVc2mBnMM6HKVYwR0gGuzuloLsI8Kyrr4ZiD+i3Lp5EWo+rxVVOV9h6j8nOcJiFJP6RbYmIAKn0jl6Vb4YcrqS2S1m7uedCCJkQQBGbeBXRbfELJ0dHs/wDuplH9wlfrQY/hCXFlMuvOAZ9a5t9ikMlPlow+EX/1hsiXTJqEIIjckz4tsOY2rx1yMNeeJa2HYMswXtzO40228ga3LmFuYS4UEgPsRsdZK+E61R4rw9bjtdssRMMVdgDmmZTqJn2NcpIvkg2vMjz7r3/uel4Tc+BcF2yc1i4uubuE5Y5NHfH1k17ezdDqGUypEgjoa4xwLEfD+LauIzOO9ajXK4Mho56rr610fslxr44ZTCusEgHQySCyg6gfKdf4q8zxLpoteYuV90JkUpwU2t+GehauJ9v8X8THXuiZbY/0qJ/5i1dpv3AqljsoJPkBJr56xOI+I7O27uzHzYlj99d4XDmX6GeHJAR0pqMpzGooc1ewO17jUopE0gR5UQbdwMtKpKVHUDy0aXZLs6+OvZBK21g3X/hH8I/mPL35V3jh2ES0i27ahUQAKByA/wA3qh2e4JbwtlbVoaDVjzdubt4/9hWvMVK/Md9jDOQRahBoacGqkw6VDNODXNnBqacNQUQpTiQGiU0KimvXVRSzEKqglmJgADUkk7ClZxNNVcfxK1ZE3bipOwJ1Pku59K572g+0JrhNvBhgsx8UgAn+gN8o8SJ8BXmbId3JYlmOrFmLsfNmoOL7lo475Oov2rtn9mrP592fLc1nYvtdcUwLdvx70kecERXP7/FSpKqIIgazpJ1JABMCt+5aIQNZdby6BiuVTm8JnnyMHzpJQVblY403SNg9tjuUX/nA/ug0rH2g2Ji4rIP4l76jz0DewNeNxmMkkXPiAaSrCCBuYBjXpNQ3btm5BmC0wmsW/l0JMFtt/PSNKzy6THLlfQMmonWuHcVs4hc1m4twDfKdRO2Zd19RVqa5pgcRg7CLK3bd4TN5d2J3KMkgpoIUiNNZMmtzs/2mm3LM19QzDOFPxVAg/rLYHe0I1WvH6joJpt47a+SkVZ7Ca832g4Kl4uQveYKMw+YFWJlT+6Z0PWKjXt3hS6ovxGDGDcCRbXxYsQY9K0/07KwMZgflIMgg/vA86p0GCePJeS1scvgkwOANqyiFszhACx3JjU1iY7h9xs/fuKxA+GVJCA9SBqa3RxIMYyNHUZSB6Az9KjOKhsreY8q9zZ8HR1LkocFt4hBF24twRoYIaefmK1WgdB5U2cVGxpg8mXx3Bi8kbHkREzXgsYUS64f5gNZkaqIGUjaQTvppzNdIdCfKvKdr+DpdRr2WHQASeahuQmJ133qVpPc045OKqJ5Pi3ES2Vp74YnQDIVIltJ0O2gEaV6DDcVt4K4l0ggAwVeEvNbua5yAe/lLMRpEKBvt5TDYz9Gug3EzNbbRGOWDE5zodBppGsnbepeGcNu8QxGXNLNLO/JFJ1aOQ10UfmRTJjjoev8ADW7JS6mTte/b27HVO32M+FgbxGudcg8fiEKfoSfSuJLXTvtYxGW1h7IOhYt6W1yif7/pXMoqHQQUcC+dycV3HU+lBcPhFImiA9RWzge7VA/T7qcr/nKjAjxFKAa6w6SMjwpUxB6mlTCH0kDFDNUzjCqMz2yCNAFIbO2wCbTOm4G9WsPfVxKkHyIP3GilR5pKBTxSFPQZw1OBTgU9LycIUYFMBRiuOHFeC+0g3b6/CtN3LfeuJBm641CTtAEEDWSQdIBr3V+8qAljA1+gmuUjjl1sTJUm1fuKFFwyVzbEdNI01jSuS3L4IxbuR5jDI5Nu2pym4QEkwO8QBJ9Rryr0HE+C3sDZX4uSLj5SUcliwUkZiQI2PtVXjPDzYvEBi7Agq0eRUfn1rc7acRa7w/C3blprZe6rMDrqqXApXwb5teVOkpJjSbjIwcBh0N62zKGDHRWDQYUyzFTr19KDiVlRiGRcqFmCqtuYGZoRS2pmCvvyrW4dhxYwwxF0gG4rrYByko7iELLz5seg8ak7F9llvlrr/LacEEkw9wd8sw00XunoZ8CCs/TGnyJF6pOSe38ybjGOw+FW3aym88DN3mLZACC7hiQSToBpz6V5e4i3bhK28is3dUTJjqFka76aULgXb924czfEuOymQJUscnlAy+1ei4bw0jQLAO4OvoTvWXbGvk2x1SVPg83ibeUFSsCdRJI8YmYPlUmEx9y0pa0TbmDJiNoGVOWgiTJMb10M9mrVwDMsERtpMU2K7JWWJKjKxEE7yBsG6imjK1UkLKMU7ic2OKN1xJAJIknSSd2MD8K1UxjWHQJdzLpmA1G5nyNWeIdlWRyqow5giSrDX5ec6bU/Z/sq+JY9/wCGFgklSx1Py6kAGlzThDdvYpjbcW6NXD4nE2zE5vNM0+o/OtQ/pV0BilsEczIJ8IBP1itpMGLQCkZgAAG3269Kl+IOUVPFUo2pbFp9TGXEF+Zn2lMCem3TwqaakuX1POfLWo5nbT76rdEG7I2JJisftbbY2HVen/Trt6V6BLdDew8ikdsMZJM5hwzsy+PZWOZAdXulND4AaBjPTaum8C4NawlsW7Q8WYxmc/xMfw5VpxSy14XUdXlyvQ9kuws5KT1VRyP7TMYXxmUbW7aL5MZcn2ZfavJ1ocbx/wAXEXrm4e4xX+mYX/lAqjodq+jxx0QUfZFIraiNl6+4qOIqUz+dIDpv0/Kq2K1uOjzTZNf8+lDFSK2lB/A6d8jaUqOfAU1LY1I7jYxF20ozIXUDcE5oHUEb6jkNjsIocHjrDgkxbdlAbLKtJIBVTE/MVE7z4itwCor2BR/nUH011BG++xI9TV2eIU8PhGtgrZuKQNQrARrtquoECNuXhFWheYNlKHLHzyMu0kxOg5dfvMdrhSq4ZWYCSxSe6TrG3ITt4L0qoBibbs7D4inUqh2MwFXNyAjpqJnvQAcW8NxO286xBiG0J10IG/jrtziDF9azTjrTSLilYJHfXSQcphvOB/qHUVPhcPbOtp9BIhWlZ0Go8I26k0Di8BUHEcYti091/lRSxjfTkKmsWwFABJjSSZPqaHHYb4lt7ZMB0ZfcEUsgqr3OMcX4/isQ1zO+VbilSiwAqTog5wREnnJ61W4WxeybbH9mxNsnQ6DQT4fhRYTBujlLuhUsCCNiJ1HtVhMMynKcuo7pXYg7Hw9a5y2NajTIMZfuXFZm/aZiTy/zQCvUcU7R4fFYL9GRLmcC0FzLoDbZJOh6Aj1rEt4C8JlJB2IBNbOG7JKyqzOyPG6MJnlMbGkWSk0u4XC2mzz3DcPcvM1tye5H5DU69NJr0nDuCXgCguMEIIK8iG3idpnlWtwbgCWTIJJJkk7k9T9a9GiQNKXS5vcZNQR5/BdmlWNhHOtizhEQbj1irqisni2LsWRN1UUdSgj3ij5cY7na5S2NBbibBlnpIoq8gbmAxBgIhJ0lYU+kQa1OCWrtqUZy9rT4ZbV13lSeY2g0NXZh8vvZsxLL51bC1VwlzMxgGAN4MSeQJ357bVdivA8QkpZtuyOAJiqzmfyqfErK+o+8Gs7F3CNvetHh+KLTnJHLcofCysR46VYWoRJOtS5a9FIqyxaqUrUVtTUyrVUiTe4VhuR9PKqvaPF/Bwt+4DBW02X+oiF+pFWnSvKfabjYwa2+dy6oPiqS5PuF96wT6Jecpri9zl6mkcjOkabUYaddqd0FCN69Pk0U0yVfrQMoNIab6UamfOhwOnexC6xQTrUx9jQtbpk/cRx9htqVDk8aVdsC2fSiAGjiuKcI7dXrWjTH8p//ACdPrXs+E/aFacgPE/2n2Oh9600nwzyHCceUe5Ap8tUcHxmzc2cA9G0rRXWg4tciagDaB3E/5NQ/7OSGCjIWTJmXQgaxHQgkmrsUWWlcQ2YRwF+2Atl7eSMsFIyiAFYQdcvQzI8dTrBYAEkwNzufE1Maq3u9IGmlJocmNZi9peA2by5mGW5pDL8xjkeorIwHAlTlrXqv0fTXXzqL4NI8VGnHKkU7GHCjaiw+GGpjczVm+IU01q4IBrtKH1MdbEU4EUYeorpptkcrfJKpqHF2c4ggHz1oRdohe6UG00FRadmfhOCINCqwCWUQIDNu3npvWlawo2IkQfyp8LikOhYBjyJg1OrgsI6H8Kx9WqwScfYZyldMNFgR09aOKIClFfORQrZBdWaqvY0NaBWhZK3Yes0Kux25k28LrrUgs+FXWt0lSt2LqoyC5MrhKIiKsgUJStazRYlkMVzL7UMVnxFu0P8Ad259bjfki+9dRK1w7thjPi43EMDoLhUeVvuaf2n3plNSui2D8VmTlO/+b1E4irCGedC45UUzW1aKzU+ajdfOgAmnsk00w800wmhU60dtxQaoKlfI/p9KVTLl60qTUWr5KSmjiogIqQGqszRZZwuOuW/kdl8Jkex0r0HC+3N+1E6/0kqfbUGvKg0qeOSUe5OeHHPlHXOE/aUjQLhA/rGU+47tevwfaKzcAIYCeu3uNK+dA1T4XEPbMozIf5THuOdUWZfxIzS6P/w/qfSaw2oIPiDNDeXSRuPr1rh3Du2OIt7ww8yp9xp9K9Zwz7R1MC5K/wBYkf3L+NOpRlwyUsOSHK+h0VbgInkaGRWJwztBZug5XBB2IOYDw02rTt3gdiD5UJpoWElwPircqazcHcjQ7H6GtLPVH9CZm7tZp82a4NVuSlSDFEy1et4Q5ADuOdQFSphvQ1OM4ybUWFSsyOJ4Z9HtsQVmV0IYeR502HxZYdx7RI3V5Q+OsmtoAGqWH4BaZy7CddBynx61LPN4lr7F4ZIaan2Fh+GfE715E1Gig5tf4pgQa0rGFVPlUCp20qpbxQY6MPL1j7wa8vFgz9Y3K9vsZcvUKPJainK1Gt08xNH8UHw86XL0ObGvVH6biRyxlwyvh8Wr7SDpo2h1EjTyFWMtVMYTI/VZ0jUiCeug9B/goVyHKFcoQe6DPQ7g7j8hWRYXIpZey0stKyrfvEHXSBGnjRMKpp0rYFg5fCllogKQFMpyOKvEsSLNq5dOyIzn/SpP4V85G6WMtuSSx5mdTXb/ALTMX8PAXBzuFbY8iZb6Ka4ppzr1+lvRb7mnp47NjomhjUUBJG/OplXKdNjTMJ8OlWvc11sRka0Pw+mlTFOdRtA/KimBr3AZPfrQMvXQ1YIBoIPn50ykK4kas3h7UqlyeNKutA0v3KgokpUqckhiKY0qVcgtAipFNKlRYI8j1IppUqVlYhWyVMqSD1Bg+4rZwXaXE2tnzjo419xBpUq5ZJR4YJ4YT/Ej1HDPtGiBeQjxHeH5/fXuOC9p7F4Ssjxgx9RT0q044rOmp/Y8zq8aw04Nm+lwMJG1M6g6ETSpV4nUR8ub0gg7VlY4JeUirKpAgUqVZsmSU16mUtkV5uVVDhVJzRrpr5TH3mlSr3fD8cY4I133MGZvWySAo8AKLelSraTGGlQris05lBAEmY84pUqhkwY5/iRSMmuGW8PdXKAug5VNFKlXi9f08MTWnuasU3LkUU4FKlXnx5KnM/tjxsHDWht37h+ij72rnTR/n309KvagvRH8jf0//WRiRHMcqPxp6VMyyHPhUTpP+bUqVBBe4IFHl11pUqZgQBXz96alSo2Cj//Z"/>
          <p:cNvSpPr>
            <a:spLocks noChangeAspect="1" noChangeArrowheads="1"/>
          </p:cNvSpPr>
          <p:nvPr/>
        </p:nvSpPr>
        <p:spPr bwMode="auto">
          <a:xfrm>
            <a:off x="155575" y="-1790700"/>
            <a:ext cx="5629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71" y="0"/>
            <a:ext cx="915167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716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en-CA" sz="8800" dirty="0" smtClean="0">
                <a:latin typeface="Georgia" panose="02040502050405020303" pitchFamily="18" charset="0"/>
              </a:rPr>
              <a:t>You think I’m in love with  </a:t>
            </a:r>
            <a:r>
              <a:rPr lang="en-CA" sz="8800" i="1" dirty="0" smtClean="0">
                <a:latin typeface="Georgia" panose="02040502050405020303" pitchFamily="18" charset="0"/>
              </a:rPr>
              <a:t>Continental </a:t>
            </a:r>
            <a:r>
              <a:rPr lang="en-CA" sz="8800" i="1" dirty="0">
                <a:latin typeface="Georgia" panose="02040502050405020303" pitchFamily="18" charset="0"/>
              </a:rPr>
              <a:t>S</a:t>
            </a:r>
            <a:r>
              <a:rPr lang="en-CA" sz="8800" i="1" dirty="0" smtClean="0">
                <a:latin typeface="Georgia" panose="02040502050405020303" pitchFamily="18" charset="0"/>
              </a:rPr>
              <a:t>hoemakers</a:t>
            </a:r>
            <a:r>
              <a:rPr lang="en-CA" sz="8800" dirty="0" smtClean="0">
                <a:latin typeface="Georgia" panose="02040502050405020303" pitchFamily="18" charset="0"/>
              </a:rPr>
              <a:t>?</a:t>
            </a:r>
            <a:endParaRPr lang="en-CA" sz="8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8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>
            <a:noAutofit/>
          </a:bodyPr>
          <a:lstStyle/>
          <a:p>
            <a:r>
              <a:rPr lang="en-CA" sz="11500" dirty="0" smtClean="0">
                <a:latin typeface="Georgia" panose="02040502050405020303" pitchFamily="18" charset="0"/>
              </a:rPr>
              <a:t>The Glass Menagerie</a:t>
            </a:r>
            <a:endParaRPr lang="en-CA" sz="115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2102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r>
              <a:rPr lang="en-CA" sz="19900" dirty="0" smtClean="0">
                <a:latin typeface="Georgia" panose="02040502050405020303" pitchFamily="18" charset="0"/>
              </a:rPr>
              <a:t>Laura</a:t>
            </a:r>
            <a:endParaRPr lang="en-CA" sz="199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63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280"/>
            <a:ext cx="9144000" cy="689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7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n-CA" sz="13800" dirty="0" err="1" smtClean="0">
                <a:latin typeface="Georgia" panose="02040502050405020303" pitchFamily="18" charset="0"/>
              </a:rPr>
              <a:t>Ou</a:t>
            </a:r>
            <a:r>
              <a:rPr lang="en-CA" sz="13800" dirty="0" smtClean="0">
                <a:latin typeface="Georgia" panose="02040502050405020303" pitchFamily="18" charset="0"/>
              </a:rPr>
              <a:t> </a:t>
            </a:r>
            <a:r>
              <a:rPr lang="en-CA" sz="13800" dirty="0" err="1" smtClean="0">
                <a:latin typeface="Georgia" panose="02040502050405020303" pitchFamily="18" charset="0"/>
              </a:rPr>
              <a:t>sont</a:t>
            </a:r>
            <a:r>
              <a:rPr lang="en-CA" sz="13800" dirty="0" smtClean="0">
                <a:latin typeface="Georgia" panose="02040502050405020303" pitchFamily="18" charset="0"/>
              </a:rPr>
              <a:t> les </a:t>
            </a:r>
            <a:r>
              <a:rPr lang="en-CA" sz="13800" dirty="0" err="1" smtClean="0">
                <a:latin typeface="Georgia" panose="02040502050405020303" pitchFamily="18" charset="0"/>
              </a:rPr>
              <a:t>neiges</a:t>
            </a:r>
            <a:endParaRPr lang="en-CA" sz="13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7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://www.balallyplayers.com/productions/2013_The_Glass_Menagerie/TGM_Amanda-with-callers-250px-fa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1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en-CA" sz="11500" dirty="0" err="1" smtClean="0">
                <a:latin typeface="Georgia" panose="02040502050405020303" pitchFamily="18" charset="0"/>
              </a:rPr>
              <a:t>Ou</a:t>
            </a:r>
            <a:r>
              <a:rPr lang="en-CA" sz="11500" dirty="0" smtClean="0">
                <a:latin typeface="Georgia" panose="02040502050405020303" pitchFamily="18" charset="0"/>
              </a:rPr>
              <a:t> </a:t>
            </a:r>
            <a:r>
              <a:rPr lang="en-CA" sz="11500" dirty="0" err="1" smtClean="0">
                <a:latin typeface="Georgia" panose="02040502050405020303" pitchFamily="18" charset="0"/>
              </a:rPr>
              <a:t>sont</a:t>
            </a:r>
            <a:r>
              <a:rPr lang="en-CA" sz="11500" dirty="0" smtClean="0">
                <a:latin typeface="Georgia" panose="02040502050405020303" pitchFamily="18" charset="0"/>
              </a:rPr>
              <a:t> les </a:t>
            </a:r>
            <a:r>
              <a:rPr lang="en-CA" sz="11500" dirty="0" err="1" smtClean="0">
                <a:latin typeface="Georgia" panose="02040502050405020303" pitchFamily="18" charset="0"/>
              </a:rPr>
              <a:t>neiges</a:t>
            </a:r>
            <a:r>
              <a:rPr lang="en-CA" sz="11500" dirty="0" smtClean="0">
                <a:latin typeface="Georgia" panose="02040502050405020303" pitchFamily="18" charset="0"/>
              </a:rPr>
              <a:t> </a:t>
            </a:r>
            <a:r>
              <a:rPr lang="en-CA" sz="11500" dirty="0" err="1" smtClean="0">
                <a:latin typeface="Georgia" panose="02040502050405020303" pitchFamily="18" charset="0"/>
              </a:rPr>
              <a:t>d’antan</a:t>
            </a:r>
            <a:r>
              <a:rPr lang="en-CA" sz="11500" dirty="0" smtClean="0">
                <a:latin typeface="Georgia" panose="02040502050405020303" pitchFamily="18" charset="0"/>
              </a:rPr>
              <a:t>?</a:t>
            </a:r>
            <a:endParaRPr lang="en-CA" sz="1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68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AutoShape 2" descr="data:image/jpeg;base64,/9j/4AAQSkZJRgABAQAAAQABAAD/2wCEAAkGBxQTEhUUEhQWFRUWFRcaGBgVGRcYFxcVFRcXFxgYGBgYHCggHBolHBcYITEhJSkrLi4uFx80ODMsNyguLysBCgoKDg0OFBAQGiwcHBwsLCwsLCwsLCwsLCwsLCwsLCwsLCwsLCwsLCwsLCwsLCwsLCwsNywsNyw3LCsrLCwsK//AABEIAOEA4QMBIgACEQEDEQH/xAAcAAABBQEBAQAAAAAAAAAAAAAAAwQFBgcBAgj/xABPEAACAQIDBAYFBgkKBQQDAAABAhEAAwQSIQUxQVEGBxMiYXEygZGx0RRCUlNyoRUjJGKSlMHT8BczQ4KTosLS4fEWY3OjsoOks/I0NUT/xAAXAQEBAQEAAAAAAAAAAAAAAAAAAQID/8QAGxEBAQEBAAMBAAAAAAAAAAAAAAERIQISMVH/2gAMAwEAAhEDEQA/ANxooooCiiigKKKKAooooCiiigKKKKAooooCiiigKKKKAooooCiiigKKKKAooooCiiigKKKKAqPu3TmOp31IVGX/AEj50B2zfSPtoa+QCWaAN5JgAcyaz3p3g75vdras3HgAAqVGhWGAY6qZkRzg1H4jEXOyfOGLLbDBHmVJAOUz4zvrPsuNOwm0Furmt3A6zEqZEilu1PM1nnVptq2MNeZgLVtHknmxkHKBqw7qjQVPHpxgvrLn9hiP3dWVFl7U8zR2rczVM2h1jYS3lyC7cmZhGtxEcLoUnfw5UrY6w8HlBftULCcvZXH0kgHNbVl1jnVFw7Q8z7aO0PM+2ql/KJgfpXv1bE/u64esXA/Svfq2I/d0Fu7Q8zXe0PM1T/5RsD9K/wDq2I/yVz+UfA/Sv/q2I/yUFxFw8zXc55mqcOsjAfSv/q1//JXi91l4IDuds55G09vTnNwAeqguuc8zR2h5mqXh+sjCFczi8gmB+La5Jid1rNHrpX+UfAfSvfq2I/d0Fv7Q8zR2h5mqh/KNgfpX/wBWxH7uujrFwP0r36tif3dBbs55mjOeZqpr1i4H6d79WxP7uvY6wcD9O7+r4j93QWnOeZruc86qV/rDwSqSGusRuXsbqzJA33FVfvowXWBhXnMt62BGptl5nhFvMfaKC25jzNBc86ro6bYM/wBJc/sMR+7oxPSbD3bVxbTsXNtsoNu6kmDoC6gT4UExhNododJ3Tv3inOc8zVN2diil/KLhyDiQD3BHpQNAYMGPdVyFSANw8zTymdPKoKKKKAqMv+kfM1J1GX/SPmaDM+mHWI+HxVzCpYtuFKLmctJZlVtw00JA9Ve9vvKXnUa9i556hD7az/rHtFtqYlOLXEA/r27ce+rVtO92eHvIrIqJZdFTMpIGXIoMcdRWPKrFe2xjbnY4YWmNpjYHoCBIYg90aGYqG/CeKAEvc8y0a/xNK4rFd/BrMZbJBnhJciaS23iwFChp7wOngr/Gs+N61ZwxxGNukyZY+JmnFnat+AAzLAiAY51GfKBzr2mIFdOMJq3tnEjddb9KlPw3ivrW9oqF+VCujFinBN/hzF/Wt7R8KPw3ivrW9o+FQ6YoTSzXvA+w0yG1JfhvFj+lb2j4VH4zH4hyC5Z45mvIxI/30iJ3+ynuPsPZbK666aqcw1mNR6/ZTh13A47EJbBRsmdiYBEwsLJ03TIpyNuYz61vaPhSeKQlUu6BFtraIMA5ypdoHHvZjPIUzuYoDfHEaez9hpwSa7cxg/pW9oo/DeM+ub2j4VFfhBf4869rtJaZE1JfhvGfXP7RXobex31ze0fCosbUWvY2qlMhtK4vbWNLIWZnyOrgMQRmQgiRuOo3Uvs7auKWTbm2x0kHWN8e6kF2sn8edKptdKpp+NvbQH/9D+0fCpZdpbYRCxF1x3TMJAE6yN54DTnUCu1U4Vo/T3HWxs/ElCB3Fgg7j2iARHGs1Yp+wOkl0ptC/dZi1q3a0eTC9tlZRO7RiPXV2x3Ta5hksp2IfMmjM5WQN0ALugrrNZL0cvq2E2j2rO4eykkZi8hswPOA6pJOkTV76Z3B2ezV35cPc19ViKRa0jovtn5XYF3LkOYqyzIBEbjxBBBqxVSerMfkjHndaP0Vq7VpBRRRQFRV494+ZqVqIvnvN5mgpXSfq+t4vE/Ke2e08JOVQ3eTQMCTvgD9Gs86at2IKK65yPSYAO0OULERIBAJgabjVy6z+nD4WMNhjF5lln+rU7gs6Zjz4DzrHbrNcOdyWYnvs0lieZJ3yPdWfKGmYVy2ct3vEzwil8bmuR6IgDdpMcfE0s6ATGsR4cJoJETxP7I+NXIaibtsrvBryG86mFWeEilcFspD3jPdaCOBBAIPvBHh6qmE6Z4TZbuAdyniePkKctsfmxjnpUvhr4e6tkTJB3cIFPtn9GFvXlFx3AzQ0HdGmmkb/DjU1UDYS1aBhhPEkif9qbjFAk6irliehNo4g2jccBR6Rga74nLG4zx41SsfhBadke2wZSVIz8R/V9c+NJdPhwFBt3HIzKAUUgSM5UtmJ4RA18atW3reeAh/GZrbFc2Xuq4liJG6DrVRTFErkFx0QsMylpVhpmmBIMAR+ypPaTWL75zfa2YiFk6ajfl5GKlWXiY6W4kvh0YsbvfAn0pCpcEk8Trvqjqd6Hfuny3fx41MbSxCLYW1auk5XzFtZMh82kDUlh7DUQXX6JJ5lv8ASrErjW4GuaeX8CgZfz/LT4VN7H2a+ItuQoCpuJPpNvy+zWfEc6jmw+VoZdx4yD7RVQzuZYGpnl/Ap/0ew1i7cIxL3UthZJthS0yo3HgJJ9QpxcFkoRldSBoAcwOsxrBHnrTe1jwiG3kzITMzlZSREbiCKlU1xNsI7rqcjsu/flJAO7jRZtFtwYeZHwqQw+1WcQXctJ4/NAEcNT6+FcJqwpK1hyCDmOhB8NCDrpVo2jtpb+EXDuWH1jAasQ4dYMnQRG7hVcDCd+8e6uqZHlviT4erXnzq5ENBcfDYgNh3dSIyuOII1B0gjfoRW77P6GJirSs1w28pYZVUZQSFLQOAzToNBWLWrpUyDrW9dWnSlcZYKMqpetRnCiAwO5wOZO/x86Z0WXY+zEw9lbKTCjed5JMkn1mpSkaWqgooooCoPEt32+0ffU5VexZ77faPvoMU6zMCwxt24RIbLryGUR8PVVPRSJPPTzrUOlT3rV97hOVs5NtlP9EQAB9xBHjVD21jQxLMltWPFVySeZVYX2Cgj2YGSR3o8TJ3c+VebignuiBwGpgGkblwiPR14wfjXtNpG2dAjHhIkD+rx9c1EPUwbC2bh0TdmbQFvor9JvAbuMU9wQVWYDgLe+DqQSdOWtRNrFHE3Q2KusltdC+UvkUCYRFgamBAgCZp1tbZl1bmQalwuVwGg2wIDCROv0d+oqWrIbNtFbONW4moUw0a6GQQI4gcqv1vEhVzrlYk+nrEE6bpJbcIUaxVDv7OS3acZ9U1uHTN+baBAOpMSZ4QNJNSPRXa2Q9hdMFdFIMxp6AaYBGpJHlUv6rZsOiY7DBx/OJAccVYDQkToCNYPOKofTDoz2wJUZLyDUHc0czw8G9R4ELbI2xcw11Xs+iRqsaMpO7LO4zp85jqSAKs+1doWcZaz2dLoHoz3pjgeKn7wRzpEYNibD22KOpBG8HQipLo/i7CMxvorCBGZSw4zoCNd1XjaqIiKuKRWn6UBgeMR+yKjB0fwjAMFuAESIOkffTdVRrxBY5dBJgeE6D2VJ7D2FcxDD5ludXI003hRxP3cyKtdjY+HQgraLH8/X7iY+6pSwlx5BELAymYAA3hvCKaFcHgFyrZsL4ADUk+fEk6k/sph0lw9pCLQyOUMO/O4d6q43RoBOhmnl3bow6MmH1uOCGu7iAdCtqdxP0jxgaTNVnF4gW1zs0aab93DQmSJPonVZ3xUELtlFtjQmfomJHsqBe7NPCzXnLE5dYUk91W3qpJ3A66n9mnL2AzFsgK3FnPabfpvKcxzXePEa1Qhg3ysD4GR4TU0bcoLisGU6GD3lb6LrvB8dx4E1D4a2XKpbUtcYQANSxPADnTzHbOexHeDNHfCz3GkgqeBOmtWIXJrvafxp/G+mGHvHcSfuPvmpnZtpCZeCOURPrBrQaZq1fqW2NdS/dvOpReyygNoSWZSJHDQcedQGycQgjsLdtD9JVl/wBNpYeo1qHQSy8Fs3dghhxZ2KkGfAA/piiat0UpSdKUUUUUUBVbxh77faPvqyVWcZ/OP9o++gq/TwJ8lLMssGAXWCCx115QKwjadssxYGQZifBmU+qVNbT1nYlEwozzJbugbiwK7/DKW+6shxeJtg5QpOUAa/S+dHhmLe2oIU5v4IqQ2NsW5iLq201ZiAANTvpNsTb+hT7AdIHsBvk4FtmEF/nAHflPCgsPSu1h8ObWEtQTaVhecag3WIJHjliJ8687Hxzs/ZXrt641xlW0SUKoSGDM73DIUCI4QCKprXSSSSTNO8Pi9Mr6jgeXxFL0WTHbK7J1+cF/mlie0xDSM7awwBAJMxqBumoDG4cEaliAGIYkliqlgz6n+kvNA0nu1YNm4lHAsvkRSuVSAqW8gQyzvIOYxEgTrzNJYzZVxYuIO0QnMpSSpyDLYtqBvRTLE8d5iKz8X6b7P2y1qbd4Tq4z6wxByGZ1AmRJ1gbhNTdi+CA6MddxBg+Ma7zJ8iyfRqsXrPdKglt8eJB7FW/rXGuPO+BTdsyEtbYqJJA4QDdYAf1bS/pTNTEXa/jWcr2oFyCAGbQ6nLvHCcp14P4U5tbbQAfiuA0zbpVjy/NIqnLtq6ujKDEiRpuzDd/VJ8lHOvf4fPG2Z8hzI/xx7aZRarm3fo21H/1DcubKPXTO/jblz02gewSNCQOOoYjfuTnVf/DzFu5b3xG4bykAx9pPbTO9irz6k5FidN8BVc+vKrHhqpp1UvjdppZJ+c0aAc9d3u8svIVD4vD3LjmSPS0XN3SxXMo8QwBUNzFdXZ6j0iZEhifm5Tkdo/NLWbnkxp0bYg510h86CJygzftj85GIvJ4MauYE8Jh9JtgMCMqq+68knNYuDhdQ7mH5sb1pwmFD9mveIYhbN0Gbtq4uq2rpHKO6/IcvRk7OziEdr2gKk3GytldrZ7t8QO6WWJOmp5nQbaABfsFVD2jZ7oCOt5IMOrHjJnNHHnT6HV9GstKBbNxl/GuAO0uKRru7tqY1Ak6zoYqO2Ilq9iVtuclpu6TwUQY++KaYzGNcJgmCe8x3seP+9I21y7q1JjNHSXoy+GuMpOk6HWGHAjzqMwqODw9ZPwq43Nutdsi1eVXy6K3zgOU8qY2rKE7o/jzqmmOEu3LbBg0EcBu5azv319I9CsQlzBWHtgAMgkD6ckPJOpOYHfWCHDWwCZkBXJ0g6IxH3gVtHVfaCYFVBnXMR9FnALKPCZ9tFW6lKTpSgKKKKAqs4z+cf7R99Waq1jB+Mf7R99BnHXIv5Na/6h93+lZBeXvHzPvrZOuAfkls/wDNHuNRXV50bw2NwzBkBuZmV2gl88yMh3ABWQz51mjLOy40FK1vpV1Wrh8Hcvq7B7QzFWKsrLoCAQiww9e7hWVFZOlQIgV7Wu9mZIHDfXu3hmIJAOm+qO2MSV04Hgdx+BqawO1pIDtcYAABTcYFQBACa5eXDdUELZiY0pVsGwXMRpE/700WsrhyFK+nCsVAKJbZcxVDJAaMzCEG8+Rpjd2UYKhZEZRvB0tpZGh55maoay1wEKNeQP8AGlSuC29dthk1BKMoMKxAY5mK5hvnWdaZB5+RtnYZToSTpum9eGvsA9YriYNpEqQNDx1AOGJP/n7DUjszbEHuW2I3AJOmkKIKtOuvifIU+xW0ragC7buKcuXvoqmAIEBjvPE1MVDnAsAItFSVgHv7zafLvPA2LZ8iD40sMOVOZbcgEsIDHMgYXQB527t9dOKxUyNvK6sAtxnJBUqiGEgqdPDhHPw1jW6RMAFRdQRvBPLMuUD0TG47jTB4sbNbNlKyBAO8luzY2T3RJJuWPvHCnJw9q2pbOCwKiNc5dEKeg0lTkOWSBu1O6I9rmIdS6WrmTWWVGCEDXVhvjnNRbM7a+PDiT76uGpPE7TnQsY1AClgzIRGW4AxUj1Uxa4bngvIbvXzNF7ZtxFzOjICQBmVlknlmFebVhmZVVWYncqgsT6hvq8QOde6dPKgTzHspS9hXRsroyNyYFSfU1LYHA3bpIt23fLvyKzR55QaaElnn91da6VK6yCY3UpcsMpIYEEbwRBHmDSGJHofbFVEjffut9l//AI3rbOqz/wDEP2o+6sNvbvU33qw/bW6dVo/Iz9v/AAihFwpSk6UooooooCq5jPTb7R99WOq7ix32+0ffQZ/1vr+Qj/qr7mql9XXSkYMXwzqoYoygwO8AQzCRviNOOm+r31tJ+QH/AKqf4qwp959XuFSjQOmPWLicVaNkd224hm3ll4jQQBz31O9S1nCm3ee6E7XNGZyMwWNAk6qCd5GulZjgsQQhQnu+wg8wacYNiGBS4V8Q38aeFZwa71xXML8hULlN8XF7Mg5mAnvDNvK5eHOKsHQk4JMHa7E2x3VJhsrloBJcjUvOmvqrAMQ7MZZyTzLHd6694XFsPRuMOGjEb/I0VfOtHEYS7tLDhIyAoMSy6AjtBJJHzgk6791axgLmGVbeVkChYhCAgEfRHDTlxr5tU/nE686V+WsBlFx4O8Zmg+YmIojQNk3cA23LxAti0B+KkDJ2oyZso3fTIG6fVGj7fxODGGvdsEZMpkE5hxiJ3NuiNRpXzsFgZgNOfwNF3Elh3nZgNwZiQPKTpRWgdS20MPbN1brBbrEZZ3lMu4HhrM89KtPWZtDCDZ72zlLvHZAakPIOZeXEH11iSGNxjj/rXs3ZGpkniTJ++mI2nq3xWFOz0QMoca3BuJfXRjx4ROkRUP1rYjB9vgyApdbi9tl1JsgiQ3PwnxrLbN8oSVYqdNVJBj1V7Ft7klQ9znlDMfWRNFfRWD21hXCOrIwCiG3QNZy8ABpppWXbL25hF25du90WDORo7oukLLDlPfg+NUBWiVMgTqDIEjmOdeeBMac408id1B9HbV2tg+wvG7kNtlMzrnmdDOpPLzrNup3bViyb635V3IylhqUA0XNv3zp4+FZ6H0gtunjun3Upew1xRLW3VSPSZWCnlBIg0RsvWTjsK2AZAELkg28og5pEsummkzzApp1abfw1vBixc7jBmJkA5iTMwd+kD1Vktu8M28k6AbzNF1iNGkagw0jTyNBqfWviMPcWz2IBcH5o1CEGQY4TlgedZndtnPbH5068gK9YO29yezV3jfkVmjzgGK4bwUkHQjeGkEeYNaE3tq9hjh7a20i8JzN3hIKmQ09096CCOEyK1/qxH5H/AF/8CV8/Yy+pGhGumniV/ZNfQnVsmXBx+f8A4EpBaqUpOlKoKKKKAqvYv02+0ffVhqAxXpt9o++gpPWov5A3/UT/ABVgd094+r3Ct+61P/17fbX3NXz+57xqUa31NdH8PdtXL7oty6LmQZhm7NQF7yqeJzMZie7AqxdZmxcKcCxVFN8MvYMoAuNJGYfSKwToZ3A6VjS467Yt2TbZkLAsY4jh58asmE2+LmVrryyG0xneELMHPkO77awq/wDVlsvCjBJcyW2u3CczMQHmWAGY6qgKj0YmeNR/Wxg8Ky4U20VbpuBWyRn7N9Bnje2mkzxqj7K2qtuyIuQyrcTSdDN17ftMRXrH7QUg3SxJN3DkEzqbaL2kcNCWJjxqjdtj7Pw1pLaWltJbVR6G4nUGcp7xMCS076zPa+zsG+3YCoMOArXBoLXaagTwylsvgTNVIbZKSEvMFdsVuJjLutxy1GkUzxWKEupbvNh7IiCD2gvq7Dw7uvqoPo0/J1DZux7IgggspUrAgZZyxv0j1VkHV7gcL+E3a4E7P8Y2H7T0SO1KgidCQBp8aquI2q7P2fasU7bKFkwV1Hr4b6arjAbdvK3eSw+7eG7d3EH7LA6c6D6L2zhsK2HvC/2bIQQNZMldCskw0nSI1FZ/1NYXDqt57vZrfLlRnjMFUDQH5ozZpI8OVUq1tRrmjO7i3cw7QMzQmbvmB5j2eFIYXHqAjhoObEaiRq8lNRz0oNW608PhTs8sVQXgVKEGXEsAVLb4jfwn1VIdB7mGTBWbX4vurFxePbAd4sOJzTrrvFZBj9o9paLszsHSwCSGKgoym5ruGo9de7+1kBYrcZM117krmBysqBN3OCPCgt/Wvbw93FYXKFJUBsRl+q7RF1I3kSw51peCbCslsIbeQLuBhQABEIIGXfpFYJjWKt3xcE2kthnRwGZsR2jQzCD3Z1r3hNtH5T3Llzsy7HKpbvC2SQMo3yANKgn7mEwtrbfaKqfJsxYRBRWRCXIG4KGg8pGm6tW+V4dlLMbbqQ2fNEZYMAyZPDQ+NfPRxJt2srqysMOykMrKQ9262b0gPmsNfGnuG2hcunIouOgvWiy2w7xbtqRORZ3xy5VRburj5LYxmIZwqBnuJZZuAS42YKd4MFJPKrf0yt4R8DcN3smMAoQQzB9Ig8y2mm+daxa5jWUAMCjZb5hgQwe7qZB9VL2nvXLRCi9eE2ty3HVVGZmkgEL3svsqDUOrXH4a1hPk1wqtxGbOp4vmkkxv3gfdUD13thSlk2snaholYzdkVaQeOXNkj11RGM3gMxDC/c8xmKAffUdYwF8hme1dAdSc7o8ExIOdhB4azREUG7wPjX1P0DP5OftA/wBxfhXymDrX1H1bXs2FB5pbPrIYfsrcFtpSvAr3VBRRRQFQWJHfb7R99TtQeJ9NvtH30FO6zbOfBZNO9cUa7tzU12V1X4Jba507RyO8zjNmI0PdzKEGh0GvjT7rFScI3hmPrFtwPvIrO9h9Ktovav5HLiwqfSJhiygkA96MtZ8g56TdH8Mu18LhNOwCgZc2nz2W3mJmCQBqZht/GtgsbNw6d0W1FoJECBa3Tl7P0SI4keuvnXpDavXHF5lug/Od1Yd7mDGnCKuvR2zeyYY3nZxdFzMHgyBqnmCsnWsqa9Ftn4V9sYgBVbD27rMgaDbBBGUEHSBmeJ0kLWw3/k+W52uRrZUghjIYaAAqTHsHs3VRcFsi1au/ibSJmRs2RQAdUiY9f30rhsJGIucsltlEaKSbimPPLQeOrTZli2cQzWhbuB2W2Lhl+zjMpQwCAxJJjXQCam+sHAWHwVxTb7W4pBsgE58wIJylpIG+eFR9jCZrlwESCU3/AGeFROzcOwu2JJM4O6SeZNy1rFUTHV30fw64QP2Ki9cILZoa5q0aNoVXKM0CN+80160ej+HFu21nDi5fLZSLZCM6EEwzAGdQBJnfRirJGFldHFpYMagwN/wp3iMN6On9IknfuPE0VYNgYfDph0t21QKiiFETn/O1BzbpJ1ql9Pdm2LuPsFMP2imO2ZTlC5XUF2AHfMGDxqQ2nZM2oMTeWfEAMSD7KXbDHtEMGMjiY0nNb089/soLbhjZIXJ2eVQoGVoAU6EBRpA5cqzvB4HDpth7q4dRYQ926D3FuQhyhIgRLENuBI86edg3yveQoskkfnF49wNPcPhGD3AVIzMGXT0hkQEgctPuoLTiLmGZbpcWyhTvTBzb5nnoAf8AWs/6tsPbsNfuNa7Ev/NMWzZ0glSGnuyYJXThTnYWFbLdLEtmuuongqnLA9YNcxGEcYQoVKuloSvzhlg6gajdUEt0+uYY7OvB1tM0EoAZGcEFcpGvgd3Go3qse1aweS7b7K41wl1dSMwkay3pDIdPKm2L2E93BLZALuVWecneSeQk+yktqYO7cs4UGUuZkt3CNSjMFzarpvWd9VEx1l7OtYjDoLFtHuq4K6gEJPeEyO6eXsqQ6G4nDJhUsOEttbgNbMQGOpgmQZJmZnWmiYHLfYwQnYoM3zQQzaE7pg1DYvZBfaCqDC5ReJHHKAgE8iQPvp0e+sa/g7eLwl1raMTcyu43BVgqzRoxDERPCfCr1Y2hhXGYMpOXcYnlx1M+NZv0h6PXblghbeYriCyZoBZJ1KyfH1xVJxyXBiuxGdMtwFrfe1J1jL6+XGoIHpilpcdiBYAFsXTlC+iDpmC/m580eFbx1O3Zwizvykfosf8ANWb9Kurq8ezu4a2zG4jNeVmVSt1mJhQxGkECPzfGr11Ps6B7N1SjrEqwggsikyPO2fbWojThXuvFe60CiiigKg8T6bfaPvqcqDxPpt9o++gpnWVfy4UjmGH/AI/GovqR2ehs37u9ncg+AtgEL4enM8jXet6/Fq0vPP70+FJdVGBjAO4ZkZ8Q5DKYMKttfI6g76lGl28FaIJyWh3TJVTqDwM+kDyMzVbRLedLjQFRyVJ9EAysngRlJidN1N8LdxD3byX7jsiFQk6BwyzrAExuMVJLa4RpUxT44jDAuwKEkELEFnny1I8DTTCWFR1uOAJyqxO4AZiPCQWP+ulN9l7HFvEXHCgIyW4AAADAsGjlIyn11K4oqBBiDprEGmIHu2LfaMQgJ9AjVrkzE6+lO4b9x4wGuDxFi1+LdkQZVADkCVEiAW0byJ5+Ex2ydmW7d28wCgMylIy90ZBmC8hmk+ume08OlzGBGgg4O6NY43beuvGmCc2viLFy2LVrKdSTkywB45dBJjTj6jC+F2hYyBGe1nU6pcyiA096G3xMzxANRuzsKLdm2ugKooO7eFAMxvM8ab7V2et4ICASt223zdysCw14ETIpgk9r3bV11NuGCRDDdmEgQRvgE+2nA2vh+6DcthgNVfKCIIjRtQIndTRUA3U0xeAD3bTmPxZY8OKwB4idfVVwPcZctveN1RIgCeajXQcd/rp5b27h82l23MrKto4PztCJnwP+7MW6Z/g78p7Y7haCDzzEkx5ZfaaYHfbKHNxVIGYtAGupJJjmTJ5686c4Tb1jMIvI0Fu4B+M72aARlmRoOep5U3yVHbM2WLVy/cO+7ckeCxu88xb7qYJK1j1st2jqez1zQJyjfJUcPKYgeYe/h/D30K2X7QnfAOgmRMjSmN2yGRln0lI9oiq/snZ4wmKspI/HYZlc871pu0J14Q7x5CmC14fa9i13MQwQkkqW0Vh+ad3KR+yKXv3rdxg1rKQFgMoG4mYB5aDSoXbWylxBshiMqXAza71AmB5kKD4E1NIy7gR4AEfdTAjY2/atxbu9y4DrpIYHiCPDd6qaYzEK9ztAugiDEEgeETFGJ2QGxKXyfQQgD886Zv0SR66UuW4NT1E7YxCuoKNKkfNiB4GobaeKt28bhogNcJt6cRB9oBIj7RqAXYV1r2IdGKKbTG1BGt51MEjkrCY45h41kmxukN75Sl687u63LbSx1AB1A5DfoKD6fpSklYEAjcRI8jrStaBRRRQFQeJ9NvtH31OVBYr028z76DMuuC0fxDcAG96/EVOdW+GybNsDmbrfpXXj7op703wAu4cGASjSAdxBEFT4HdVA6P8ASl8DNtlNzDkk5CfxlonflJ0I8NAd+mshqLJStm3UJgul2DugFb6Kfo3D2bA8obf6ial8PtKx9da/tE+NBIRArJOtq/8AlFsMdBa0XU6lmkxu5D1VqVzaVmP561+mnxqv7Z2fs/FEHEG05UQp7XKQCZiVYaTQYmMk7v7p+Feu0Xl/dPwrVm6KbI5Wv7dv3leP+FtkSD+KG/T5Q0H/ALlOjLBcXl/dPwrucHh9x+FaoejOxv8AlfrDfvKS/wCHtj/StfrDfvKDMu0H8A/CudoOX90/CtOOwNjcWtfrL/vKr+KfZFm/ctth7l1QVyPauOyQUWR/Og+lm3TQVQXR/ANeZHL7j8Ks+x8Xs29dW2+BayrEzcfEXcqgAmT5xHrqynZmwx8+1/b3f89Bmit/EH4V7SOX3H4Vo7YHYf1lv+2vf5q8nB7C+mnqu3/2NQZ6IPD7j8K6I/gH4VoS4bYX0/8AuYk+40oLewvpH1HFUGc5V5fcfhSuHt94ZTlMiGgjKZ0MxpWig7C8f/d15GJ2GDohbzTFMPYwg+ugv+BYvaRjvZFJjmVBO+vF+1NQg6e4IDRnjhFpxp6xTPE9YGFA7ovN5IB/5MKC04QQaxDaGwWG071kLCi+SD/yye105wjfdVxxHTW/dH5LY7MH+lvlQB4hRp958qf9DdjZ73aOTcdjmuXX33CNcqg7k0HnA3DSg0XBIVtoDvCKD5gAU6pOlKAooooOVC4pe83mamqjb9vvHzNBHX7IdSjbmEGsp6X7DNtyHWVPouNzesbj4VsRsnlTbE4EOpV1DKd4YSD6jQfOt7ZUHuu3r1pE7Nf6wfoitox3QGwxlRct/ZMj2MDTA9XCfW3P0VoMm/Bj/WfdXRsu59Z91ayOrZPrrv6C17HVvb+uu/oLQZevRXE5c2bTsjdnufzSnKW38+G/wpQ9D8XIBFwEkiMhBkLmP93WtcToewt9l8pu5MpSOztzkYyUzRmyk8JpY9F7hIJxd8kEkStswSuQwCsDukiPGgx+30MxZLAZ5WC3d3BhIJM7iNa9r0MxRQPL5CFIbSIYwDv0BJiTWsDomwJIxN7vBQe7aiEEKIywAAYgUi/Q1iuQ375SAMvdiFMgRl5mgzQdBcWIkXBJAExqS2UDVt86f6V1ehWImMzbgd6RBbIDmzRqwI37605uiTGM2IxBysGHeGjAAAju6EAAV7Too+bN8oxMxE5xuBkD0d060GZf8H4gKzF2AXOTqkgW2yucuaYDaEgUvsvobevqXTEQqtlJaRrlzbwpAEcTFaMeiPdKG9iCpmVziDJkyMvE615HQdMuXPeyzOXMMuaImMsTHGqM9t9BsQwU9o/fNuO8k/jfQkTInxpc9X94Nla8VIQvrcT0BMtG+BlNaIvRMaDtMRCxlHaGFjQRpp6qB0Pt87u6PTPo8t27wqDPF6v78W2zvF18inMN5mCYGimCQeNLX+gF5Cy9o7FUDkIxYkM2QAAJMzOnIVoA6IW+Pan/ANR+G6va9D7O/K/9pc+NBm+O6Gtaspee6+VwIAZi3eEie5A8ifKor8Ep9J/0v9K1/wD4Mw/G2T5vc/zV7Xodhvqfazn/ABVRjy7ITiX/AEjS9rZFsH5x/rN8a15OiOH+pX+9+005sdF7A17FPWoPvpqM72Ns0uwW3bLn2x5k7vXWpbD2b2KawWO+Nw8BTvDYUIIUADwAH3Cl8tRXK91yK7QdooooK22Mvd8sbiDdC25KtpGQ5TmHMlTp7Sn8txOur65tRbgB1z9mACk5HAUsTOWYkcLRRQV61iMR2bkZ2ftLWXMIENdUOkdmCFAmWhtDIJivC7TxQOU2tczS0OwAN5kEEBZVVA3wSDPnZKKCqjbWIQMXtloc70ZfxYVPnzlGpJk8jSlrbOIYwtvMve76o4kAnVQ0wRHoneT4a2UihFAEAQOQoKxf2piFRgi3G1bKzWzmKwIOiqAQTMFdYI8a94faeJJym2YmMzI07yZ0gRGnhGszFWWigrOH2xiSFmyd6A9x82o73IaxM6ATEGrLXaKDlFdooOUV2ig5RXaKDlFdooOUV2ig5RXaKDlFdooOUV2ig5RXaKAooooCiiigKKKKAooooCiiigKKKKAooooCiiigKKKKAooooCiiigKKKKAooooCiiigKKKKAooooP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xQTEhUUEhQWFRUWFRcaGBgVGRcYFxcVFRcXFxgYGBgYHCggHBolHBcYITEhJSkrLi4uFx80ODMsNyguLysBCgoKDg0OFBAQGiwcHBwsLCwsLCwsLCwsLCwsLCwsLCwsLCwsLCwsLCwsLCwsLCwsLCwsNywsNyw3LCsrLCwsK//AABEIAOEA4QMBIgACEQEDEQH/xAAcAAABBQEBAQAAAAAAAAAAAAAAAwQFBgcBAgj/xABPEAACAQIDBAYFBgkKBQQDAAABAhEAAwQSIQUxQVEGBxMiYXEygZGx0RRCUlNyoRUjJGKSlMHT8BczQ4KTosLS4fEWY3OjsoOks/I0NUT/xAAXAQEBAQEAAAAAAAAAAAAAAAAAAQID/8QAGxEBAQEBAAMBAAAAAAAAAAAAAAERIQISMVH/2gAMAwEAAhEDEQA/ANxooooCiiigKKKKAooooCiiigKKKKAooooCiiigKKKKAooooCiiigKKKKAooooCiiigKKKKAqPu3TmOp31IVGX/AEj50B2zfSPtoa+QCWaAN5JgAcyaz3p3g75vdras3HgAAqVGhWGAY6qZkRzg1H4jEXOyfOGLLbDBHmVJAOUz4zvrPsuNOwm0Furmt3A6zEqZEilu1PM1nnVptq2MNeZgLVtHknmxkHKBqw7qjQVPHpxgvrLn9hiP3dWVFl7U8zR2rczVM2h1jYS3lyC7cmZhGtxEcLoUnfw5UrY6w8HlBftULCcvZXH0kgHNbVl1jnVFw7Q8z7aO0PM+2ql/KJgfpXv1bE/u64esXA/Svfq2I/d0Fu7Q8zXe0PM1T/5RsD9K/wDq2I/yVz+UfA/Sv/q2I/yUFxFw8zXc55mqcOsjAfSv/q1//JXi91l4IDuds55G09vTnNwAeqguuc8zR2h5mqXh+sjCFczi8gmB+La5Jid1rNHrpX+UfAfSvfq2I/d0Fv7Q8zR2h5mqh/KNgfpX/wBWxH7uujrFwP0r36tif3dBbs55mjOeZqpr1i4H6d79WxP7uvY6wcD9O7+r4j93QWnOeZruc86qV/rDwSqSGusRuXsbqzJA33FVfvowXWBhXnMt62BGptl5nhFvMfaKC25jzNBc86ro6bYM/wBJc/sMR+7oxPSbD3bVxbTsXNtsoNu6kmDoC6gT4UExhNododJ3Tv3inOc8zVN2diil/KLhyDiQD3BHpQNAYMGPdVyFSANw8zTymdPKoKKKKAqMv+kfM1J1GX/SPmaDM+mHWI+HxVzCpYtuFKLmctJZlVtw00JA9Ve9vvKXnUa9i556hD7az/rHtFtqYlOLXEA/r27ce+rVtO92eHvIrIqJZdFTMpIGXIoMcdRWPKrFe2xjbnY4YWmNpjYHoCBIYg90aGYqG/CeKAEvc8y0a/xNK4rFd/BrMZbJBnhJciaS23iwFChp7wOngr/Gs+N61ZwxxGNukyZY+JmnFnat+AAzLAiAY51GfKBzr2mIFdOMJq3tnEjddb9KlPw3ivrW9oqF+VCujFinBN/hzF/Wt7R8KPw3ivrW9o+FQ6YoTSzXvA+w0yG1JfhvFj+lb2j4VH4zH4hyC5Z45mvIxI/30iJ3+ynuPsPZbK666aqcw1mNR6/ZTh13A47EJbBRsmdiYBEwsLJ03TIpyNuYz61vaPhSeKQlUu6BFtraIMA5ypdoHHvZjPIUzuYoDfHEaez9hpwSa7cxg/pW9oo/DeM+ub2j4VFfhBf4869rtJaZE1JfhvGfXP7RXobex31ze0fCosbUWvY2qlMhtK4vbWNLIWZnyOrgMQRmQgiRuOo3Uvs7auKWTbm2x0kHWN8e6kF2sn8edKptdKpp+NvbQH/9D+0fCpZdpbYRCxF1x3TMJAE6yN54DTnUCu1U4Vo/T3HWxs/ElCB3Fgg7j2iARHGs1Yp+wOkl0ptC/dZi1q3a0eTC9tlZRO7RiPXV2x3Ta5hksp2IfMmjM5WQN0ALugrrNZL0cvq2E2j2rO4eykkZi8hswPOA6pJOkTV76Z3B2ezV35cPc19ViKRa0jovtn5XYF3LkOYqyzIBEbjxBBBqxVSerMfkjHndaP0Vq7VpBRRRQFRV494+ZqVqIvnvN5mgpXSfq+t4vE/Ke2e08JOVQ3eTQMCTvgD9Gs86at2IKK65yPSYAO0OULERIBAJgabjVy6z+nD4WMNhjF5lln+rU7gs6Zjz4DzrHbrNcOdyWYnvs0lieZJ3yPdWfKGmYVy2ct3vEzwil8bmuR6IgDdpMcfE0s6ATGsR4cJoJETxP7I+NXIaibtsrvBryG86mFWeEilcFspD3jPdaCOBBAIPvBHh6qmE6Z4TZbuAdyniePkKctsfmxjnpUvhr4e6tkTJB3cIFPtn9GFvXlFx3AzQ0HdGmmkb/DjU1UDYS1aBhhPEkif9qbjFAk6irliehNo4g2jccBR6Rga74nLG4zx41SsfhBadke2wZSVIz8R/V9c+NJdPhwFBt3HIzKAUUgSM5UtmJ4RA18atW3reeAh/GZrbFc2Xuq4liJG6DrVRTFErkFx0QsMylpVhpmmBIMAR+ypPaTWL75zfa2YiFk6ajfl5GKlWXiY6W4kvh0YsbvfAn0pCpcEk8Trvqjqd6Hfuny3fx41MbSxCLYW1auk5XzFtZMh82kDUlh7DUQXX6JJ5lv8ASrErjW4GuaeX8CgZfz/LT4VN7H2a+ItuQoCpuJPpNvy+zWfEc6jmw+VoZdx4yD7RVQzuZYGpnl/Ap/0ew1i7cIxL3UthZJthS0yo3HgJJ9QpxcFkoRldSBoAcwOsxrBHnrTe1jwiG3kzITMzlZSREbiCKlU1xNsI7rqcjsu/flJAO7jRZtFtwYeZHwqQw+1WcQXctJ4/NAEcNT6+FcJqwpK1hyCDmOhB8NCDrpVo2jtpb+EXDuWH1jAasQ4dYMnQRG7hVcDCd+8e6uqZHlviT4erXnzq5ENBcfDYgNh3dSIyuOII1B0gjfoRW77P6GJirSs1w28pYZVUZQSFLQOAzToNBWLWrpUyDrW9dWnSlcZYKMqpetRnCiAwO5wOZO/x86Z0WXY+zEw9lbKTCjed5JMkn1mpSkaWqgooooCoPEt32+0ffU5VexZ77faPvoMU6zMCwxt24RIbLryGUR8PVVPRSJPPTzrUOlT3rV97hOVs5NtlP9EQAB9xBHjVD21jQxLMltWPFVySeZVYX2Cgj2YGSR3o8TJ3c+VebignuiBwGpgGkblwiPR14wfjXtNpG2dAjHhIkD+rx9c1EPUwbC2bh0TdmbQFvor9JvAbuMU9wQVWYDgLe+DqQSdOWtRNrFHE3Q2KusltdC+UvkUCYRFgamBAgCZp1tbZl1bmQalwuVwGg2wIDCROv0d+oqWrIbNtFbONW4moUw0a6GQQI4gcqv1vEhVzrlYk+nrEE6bpJbcIUaxVDv7OS3acZ9U1uHTN+baBAOpMSZ4QNJNSPRXa2Q9hdMFdFIMxp6AaYBGpJHlUv6rZsOiY7DBx/OJAccVYDQkToCNYPOKofTDoz2wJUZLyDUHc0czw8G9R4ELbI2xcw11Xs+iRqsaMpO7LO4zp85jqSAKs+1doWcZaz2dLoHoz3pjgeKn7wRzpEYNibD22KOpBG8HQipLo/i7CMxvorCBGZSw4zoCNd1XjaqIiKuKRWn6UBgeMR+yKjB0fwjAMFuAESIOkffTdVRrxBY5dBJgeE6D2VJ7D2FcxDD5ludXI003hRxP3cyKtdjY+HQgraLH8/X7iY+6pSwlx5BELAymYAA3hvCKaFcHgFyrZsL4ADUk+fEk6k/sph0lw9pCLQyOUMO/O4d6q43RoBOhmnl3bow6MmH1uOCGu7iAdCtqdxP0jxgaTNVnF4gW1zs0aab93DQmSJPonVZ3xUELtlFtjQmfomJHsqBe7NPCzXnLE5dYUk91W3qpJ3A66n9mnL2AzFsgK3FnPabfpvKcxzXePEa1Qhg3ysD4GR4TU0bcoLisGU6GD3lb6LrvB8dx4E1D4a2XKpbUtcYQANSxPADnTzHbOexHeDNHfCz3GkgqeBOmtWIXJrvafxp/G+mGHvHcSfuPvmpnZtpCZeCOURPrBrQaZq1fqW2NdS/dvOpReyygNoSWZSJHDQcedQGycQgjsLdtD9JVl/wBNpYeo1qHQSy8Fs3dghhxZ2KkGfAA/piiat0UpSdKUUUUUUBVbxh77faPvqyVWcZ/OP9o++gq/TwJ8lLMssGAXWCCx115QKwjadssxYGQZifBmU+qVNbT1nYlEwozzJbugbiwK7/DKW+6shxeJtg5QpOUAa/S+dHhmLe2oIU5v4IqQ2NsW5iLq201ZiAANTvpNsTb+hT7AdIHsBvk4FtmEF/nAHflPCgsPSu1h8ObWEtQTaVhecag3WIJHjliJ8687Hxzs/ZXrt641xlW0SUKoSGDM73DIUCI4QCKprXSSSSTNO8Pi9Mr6jgeXxFL0WTHbK7J1+cF/mlie0xDSM7awwBAJMxqBumoDG4cEaliAGIYkliqlgz6n+kvNA0nu1YNm4lHAsvkRSuVSAqW8gQyzvIOYxEgTrzNJYzZVxYuIO0QnMpSSpyDLYtqBvRTLE8d5iKz8X6b7P2y1qbd4Tq4z6wxByGZ1AmRJ1gbhNTdi+CA6MddxBg+Ma7zJ8iyfRqsXrPdKglt8eJB7FW/rXGuPO+BTdsyEtbYqJJA4QDdYAf1bS/pTNTEXa/jWcr2oFyCAGbQ6nLvHCcp14P4U5tbbQAfiuA0zbpVjy/NIqnLtq6ujKDEiRpuzDd/VJ8lHOvf4fPG2Z8hzI/xx7aZRarm3fo21H/1DcubKPXTO/jblz02gewSNCQOOoYjfuTnVf/DzFu5b3xG4bykAx9pPbTO9irz6k5FidN8BVc+vKrHhqpp1UvjdppZJ+c0aAc9d3u8svIVD4vD3LjmSPS0XN3SxXMo8QwBUNzFdXZ6j0iZEhifm5Tkdo/NLWbnkxp0bYg510h86CJygzftj85GIvJ4MauYE8Jh9JtgMCMqq+68knNYuDhdQ7mH5sb1pwmFD9mveIYhbN0Gbtq4uq2rpHKO6/IcvRk7OziEdr2gKk3GytldrZ7t8QO6WWJOmp5nQbaABfsFVD2jZ7oCOt5IMOrHjJnNHHnT6HV9GstKBbNxl/GuAO0uKRru7tqY1Ak6zoYqO2Ilq9iVtuclpu6TwUQY++KaYzGNcJgmCe8x3seP+9I21y7q1JjNHSXoy+GuMpOk6HWGHAjzqMwqODw9ZPwq43Nutdsi1eVXy6K3zgOU8qY2rKE7o/jzqmmOEu3LbBg0EcBu5azv319I9CsQlzBWHtgAMgkD6ckPJOpOYHfWCHDWwCZkBXJ0g6IxH3gVtHVfaCYFVBnXMR9FnALKPCZ9tFW6lKTpSgKKKKAqs4z+cf7R99Waq1jB+Mf7R99BnHXIv5Na/6h93+lZBeXvHzPvrZOuAfkls/wDNHuNRXV50bw2NwzBkBuZmV2gl88yMh3ABWQz51mjLOy40FK1vpV1Wrh8Hcvq7B7QzFWKsrLoCAQiww9e7hWVFZOlQIgV7Wu9mZIHDfXu3hmIJAOm+qO2MSV04Hgdx+BqawO1pIDtcYAABTcYFQBACa5eXDdUELZiY0pVsGwXMRpE/700WsrhyFK+nCsVAKJbZcxVDJAaMzCEG8+Rpjd2UYKhZEZRvB0tpZGh55maoay1wEKNeQP8AGlSuC29dthk1BKMoMKxAY5mK5hvnWdaZB5+RtnYZToSTpum9eGvsA9YriYNpEqQNDx1AOGJP/n7DUjszbEHuW2I3AJOmkKIKtOuvifIU+xW0ragC7buKcuXvoqmAIEBjvPE1MVDnAsAItFSVgHv7zafLvPA2LZ8iD40sMOVOZbcgEsIDHMgYXQB527t9dOKxUyNvK6sAtxnJBUqiGEgqdPDhHPw1jW6RMAFRdQRvBPLMuUD0TG47jTB4sbNbNlKyBAO8luzY2T3RJJuWPvHCnJw9q2pbOCwKiNc5dEKeg0lTkOWSBu1O6I9rmIdS6WrmTWWVGCEDXVhvjnNRbM7a+PDiT76uGpPE7TnQsY1AClgzIRGW4AxUj1Uxa4bngvIbvXzNF7ZtxFzOjICQBmVlknlmFebVhmZVVWYncqgsT6hvq8QOde6dPKgTzHspS9hXRsroyNyYFSfU1LYHA3bpIt23fLvyKzR55QaaElnn91da6VK6yCY3UpcsMpIYEEbwRBHmDSGJHofbFVEjffut9l//AI3rbOqz/wDEP2o+6sNvbvU33qw/bW6dVo/Iz9v/AAihFwpSk6UooooooCq5jPTb7R99WOq7ix32+0ffQZ/1vr+Qj/qr7mql9XXSkYMXwzqoYoygwO8AQzCRviNOOm+r31tJ+QH/AKqf4qwp959XuFSjQOmPWLicVaNkd224hm3ll4jQQBz31O9S1nCm3ee6E7XNGZyMwWNAk6qCd5GulZjgsQQhQnu+wg8wacYNiGBS4V8Q38aeFZwa71xXML8hULlN8XF7Mg5mAnvDNvK5eHOKsHQk4JMHa7E2x3VJhsrloBJcjUvOmvqrAMQ7MZZyTzLHd6694XFsPRuMOGjEb/I0VfOtHEYS7tLDhIyAoMSy6AjtBJJHzgk6791axgLmGVbeVkChYhCAgEfRHDTlxr5tU/nE686V+WsBlFx4O8Zmg+YmIojQNk3cA23LxAti0B+KkDJ2oyZso3fTIG6fVGj7fxODGGvdsEZMpkE5hxiJ3NuiNRpXzsFgZgNOfwNF3Elh3nZgNwZiQPKTpRWgdS20MPbN1brBbrEZZ3lMu4HhrM89KtPWZtDCDZ72zlLvHZAakPIOZeXEH11iSGNxjj/rXs3ZGpkniTJ++mI2nq3xWFOz0QMoca3BuJfXRjx4ROkRUP1rYjB9vgyApdbi9tl1JsgiQ3PwnxrLbN8oSVYqdNVJBj1V7Ft7klQ9znlDMfWRNFfRWD21hXCOrIwCiG3QNZy8ABpppWXbL25hF25du90WDORo7oukLLDlPfg+NUBWiVMgTqDIEjmOdeeBMac408id1B9HbV2tg+wvG7kNtlMzrnmdDOpPLzrNup3bViyb635V3IylhqUA0XNv3zp4+FZ6H0gtunjun3Upew1xRLW3VSPSZWCnlBIg0RsvWTjsK2AZAELkg28og5pEsummkzzApp1abfw1vBixc7jBmJkA5iTMwd+kD1Vktu8M28k6AbzNF1iNGkagw0jTyNBqfWviMPcWz2IBcH5o1CEGQY4TlgedZndtnPbH5068gK9YO29yezV3jfkVmjzgGK4bwUkHQjeGkEeYNaE3tq9hjh7a20i8JzN3hIKmQ09096CCOEyK1/qxH5H/AF/8CV8/Yy+pGhGumniV/ZNfQnVsmXBx+f8A4EpBaqUpOlKoKKKKAqvYv02+0ffVhqAxXpt9o++gpPWov5A3/UT/ABVgd094+r3Ct+61P/17fbX3NXz+57xqUa31NdH8PdtXL7oty6LmQZhm7NQF7yqeJzMZie7AqxdZmxcKcCxVFN8MvYMoAuNJGYfSKwToZ3A6VjS467Yt2TbZkLAsY4jh58asmE2+LmVrryyG0xneELMHPkO77awq/wDVlsvCjBJcyW2u3CczMQHmWAGY6qgKj0YmeNR/Wxg8Ky4U20VbpuBWyRn7N9Bnje2mkzxqj7K2qtuyIuQyrcTSdDN17ftMRXrH7QUg3SxJN3DkEzqbaL2kcNCWJjxqjdtj7Pw1pLaWltJbVR6G4nUGcp7xMCS076zPa+zsG+3YCoMOArXBoLXaagTwylsvgTNVIbZKSEvMFdsVuJjLutxy1GkUzxWKEupbvNh7IiCD2gvq7Dw7uvqoPo0/J1DZux7IgggspUrAgZZyxv0j1VkHV7gcL+E3a4E7P8Y2H7T0SO1KgidCQBp8aquI2q7P2fasU7bKFkwV1Hr4b6arjAbdvK3eSw+7eG7d3EH7LA6c6D6L2zhsK2HvC/2bIQQNZMldCskw0nSI1FZ/1NYXDqt57vZrfLlRnjMFUDQH5ozZpI8OVUq1tRrmjO7i3cw7QMzQmbvmB5j2eFIYXHqAjhoObEaiRq8lNRz0oNW608PhTs8sVQXgVKEGXEsAVLb4jfwn1VIdB7mGTBWbX4vurFxePbAd4sOJzTrrvFZBj9o9paLszsHSwCSGKgoym5ruGo9de7+1kBYrcZM117krmBysqBN3OCPCgt/Wvbw93FYXKFJUBsRl+q7RF1I3kSw51peCbCslsIbeQLuBhQABEIIGXfpFYJjWKt3xcE2kthnRwGZsR2jQzCD3Z1r3hNtH5T3Llzsy7HKpbvC2SQMo3yANKgn7mEwtrbfaKqfJsxYRBRWRCXIG4KGg8pGm6tW+V4dlLMbbqQ2fNEZYMAyZPDQ+NfPRxJt2srqysMOykMrKQ9262b0gPmsNfGnuG2hcunIouOgvWiy2w7xbtqRORZ3xy5VRburj5LYxmIZwqBnuJZZuAS42YKd4MFJPKrf0yt4R8DcN3smMAoQQzB9Ig8y2mm+daxa5jWUAMCjZb5hgQwe7qZB9VL2nvXLRCi9eE2ty3HVVGZmkgEL3svsqDUOrXH4a1hPk1wqtxGbOp4vmkkxv3gfdUD13thSlk2snaholYzdkVaQeOXNkj11RGM3gMxDC/c8xmKAffUdYwF8hme1dAdSc7o8ExIOdhB4azREUG7wPjX1P0DP5OftA/wBxfhXymDrX1H1bXs2FB5pbPrIYfsrcFtpSvAr3VBRRRQFQWJHfb7R99TtQeJ9NvtH30FO6zbOfBZNO9cUa7tzU12V1X4Jba507RyO8zjNmI0PdzKEGh0GvjT7rFScI3hmPrFtwPvIrO9h9Ktovav5HLiwqfSJhiygkA96MtZ8g56TdH8Mu18LhNOwCgZc2nz2W3mJmCQBqZht/GtgsbNw6d0W1FoJECBa3Tl7P0SI4keuvnXpDavXHF5lug/Od1Yd7mDGnCKuvR2zeyYY3nZxdFzMHgyBqnmCsnWsqa9Ftn4V9sYgBVbD27rMgaDbBBGUEHSBmeJ0kLWw3/k+W52uRrZUghjIYaAAqTHsHs3VRcFsi1au/ibSJmRs2RQAdUiY9f30rhsJGIucsltlEaKSbimPPLQeOrTZli2cQzWhbuB2W2Lhl+zjMpQwCAxJJjXQCam+sHAWHwVxTb7W4pBsgE58wIJylpIG+eFR9jCZrlwESCU3/AGeFROzcOwu2JJM4O6SeZNy1rFUTHV30fw64QP2Ki9cILZoa5q0aNoVXKM0CN+80160ej+HFu21nDi5fLZSLZCM6EEwzAGdQBJnfRirJGFldHFpYMagwN/wp3iMN6On9IknfuPE0VYNgYfDph0t21QKiiFETn/O1BzbpJ1ql9Pdm2LuPsFMP2imO2ZTlC5XUF2AHfMGDxqQ2nZM2oMTeWfEAMSD7KXbDHtEMGMjiY0nNb089/soLbhjZIXJ2eVQoGVoAU6EBRpA5cqzvB4HDpth7q4dRYQ926D3FuQhyhIgRLENuBI86edg3yveQoskkfnF49wNPcPhGD3AVIzMGXT0hkQEgctPuoLTiLmGZbpcWyhTvTBzb5nnoAf8AWs/6tsPbsNfuNa7Ev/NMWzZ0glSGnuyYJXThTnYWFbLdLEtmuuongqnLA9YNcxGEcYQoVKuloSvzhlg6gajdUEt0+uYY7OvB1tM0EoAZGcEFcpGvgd3Go3qse1aweS7b7K41wl1dSMwkay3pDIdPKm2L2E93BLZALuVWecneSeQk+yktqYO7cs4UGUuZkt3CNSjMFzarpvWd9VEx1l7OtYjDoLFtHuq4K6gEJPeEyO6eXsqQ6G4nDJhUsOEttbgNbMQGOpgmQZJmZnWmiYHLfYwQnYoM3zQQzaE7pg1DYvZBfaCqDC5ReJHHKAgE8iQPvp0e+sa/g7eLwl1raMTcyu43BVgqzRoxDERPCfCr1Y2hhXGYMpOXcYnlx1M+NZv0h6PXblghbeYriCyZoBZJ1KyfH1xVJxyXBiuxGdMtwFrfe1J1jL6+XGoIHpilpcdiBYAFsXTlC+iDpmC/m580eFbx1O3Zwizvykfosf8ANWb9Kurq8ezu4a2zG4jNeVmVSt1mJhQxGkECPzfGr11Ps6B7N1SjrEqwggsikyPO2fbWojThXuvFe60CiiigKg8T6bfaPvqcqDxPpt9o++gpnWVfy4UjmGH/AI/GovqR2ehs37u9ncg+AtgEL4enM8jXet6/Fq0vPP70+FJdVGBjAO4ZkZ8Q5DKYMKttfI6g76lGl28FaIJyWh3TJVTqDwM+kDyMzVbRLedLjQFRyVJ9EAysngRlJidN1N8LdxD3byX7jsiFQk6BwyzrAExuMVJLa4RpUxT44jDAuwKEkELEFnny1I8DTTCWFR1uOAJyqxO4AZiPCQWP+ulN9l7HFvEXHCgIyW4AAADAsGjlIyn11K4oqBBiDprEGmIHu2LfaMQgJ9AjVrkzE6+lO4b9x4wGuDxFi1+LdkQZVADkCVEiAW0byJ5+Ex2ydmW7d28wCgMylIy90ZBmC8hmk+ume08OlzGBGgg4O6NY43beuvGmCc2viLFy2LVrKdSTkywB45dBJjTj6jC+F2hYyBGe1nU6pcyiA096G3xMzxANRuzsKLdm2ugKooO7eFAMxvM8ab7V2et4ICASt223zdysCw14ETIpgk9r3bV11NuGCRDDdmEgQRvgE+2nA2vh+6DcthgNVfKCIIjRtQIndTRUA3U0xeAD3bTmPxZY8OKwB4idfVVwPcZctveN1RIgCeajXQcd/rp5b27h82l23MrKto4PztCJnwP+7MW6Z/g78p7Y7haCDzzEkx5ZfaaYHfbKHNxVIGYtAGupJJjmTJ5686c4Tb1jMIvI0Fu4B+M72aARlmRoOep5U3yVHbM2WLVy/cO+7ckeCxu88xb7qYJK1j1st2jqez1zQJyjfJUcPKYgeYe/h/D30K2X7QnfAOgmRMjSmN2yGRln0lI9oiq/snZ4wmKspI/HYZlc871pu0J14Q7x5CmC14fa9i13MQwQkkqW0Vh+ad3KR+yKXv3rdxg1rKQFgMoG4mYB5aDSoXbWylxBshiMqXAza71AmB5kKD4E1NIy7gR4AEfdTAjY2/atxbu9y4DrpIYHiCPDd6qaYzEK9ztAugiDEEgeETFGJ2QGxKXyfQQgD886Zv0SR66UuW4NT1E7YxCuoKNKkfNiB4GobaeKt28bhogNcJt6cRB9oBIj7RqAXYV1r2IdGKKbTG1BGt51MEjkrCY45h41kmxukN75Sl687u63LbSx1AB1A5DfoKD6fpSklYEAjcRI8jrStaBRRRQFQeJ9NvtH31OVBYr028z76DMuuC0fxDcAG96/EVOdW+GybNsDmbrfpXXj7op703wAu4cGASjSAdxBEFT4HdVA6P8ASl8DNtlNzDkk5CfxlonflJ0I8NAd+mshqLJStm3UJgul2DugFb6Kfo3D2bA8obf6ial8PtKx9da/tE+NBIRArJOtq/8AlFsMdBa0XU6lmkxu5D1VqVzaVmP561+mnxqv7Z2fs/FEHEG05UQp7XKQCZiVYaTQYmMk7v7p+Feu0Xl/dPwrVm6KbI5Wv7dv3leP+FtkSD+KG/T5Q0H/ALlOjLBcXl/dPwrucHh9x+FaoejOxv8AlfrDfvKS/wCHtj/StfrDfvKDMu0H8A/CudoOX90/CtOOwNjcWtfrL/vKr+KfZFm/ctth7l1QVyPauOyQUWR/Og+lm3TQVQXR/ANeZHL7j8Ks+x8Xs29dW2+BayrEzcfEXcqgAmT5xHrqynZmwx8+1/b3f89Bmit/EH4V7SOX3H4Vo7YHYf1lv+2vf5q8nB7C+mnqu3/2NQZ6IPD7j8K6I/gH4VoS4bYX0/8AuYk+40oLewvpH1HFUGc5V5fcfhSuHt94ZTlMiGgjKZ0MxpWig7C8f/d15GJ2GDohbzTFMPYwg+ugv+BYvaRjvZFJjmVBO+vF+1NQg6e4IDRnjhFpxp6xTPE9YGFA7ovN5IB/5MKC04QQaxDaGwWG071kLCi+SD/yye105wjfdVxxHTW/dH5LY7MH+lvlQB4hRp958qf9DdjZ73aOTcdjmuXX33CNcqg7k0HnA3DSg0XBIVtoDvCKD5gAU6pOlKAooooOVC4pe83mamqjb9vvHzNBHX7IdSjbmEGsp6X7DNtyHWVPouNzesbj4VsRsnlTbE4EOpV1DKd4YSD6jQfOt7ZUHuu3r1pE7Nf6wfoitox3QGwxlRct/ZMj2MDTA9XCfW3P0VoMm/Bj/WfdXRsu59Z91ayOrZPrrv6C17HVvb+uu/oLQZevRXE5c2bTsjdnufzSnKW38+G/wpQ9D8XIBFwEkiMhBkLmP93WtcToewt9l8pu5MpSOztzkYyUzRmyk8JpY9F7hIJxd8kEkStswSuQwCsDukiPGgx+30MxZLAZ5WC3d3BhIJM7iNa9r0MxRQPL5CFIbSIYwDv0BJiTWsDomwJIxN7vBQe7aiEEKIywAAYgUi/Q1iuQ375SAMvdiFMgRl5mgzQdBcWIkXBJAExqS2UDVt86f6V1ehWImMzbgd6RBbIDmzRqwI37605uiTGM2IxBysGHeGjAAAju6EAAV7Too+bN8oxMxE5xuBkD0d060GZf8H4gKzF2AXOTqkgW2yucuaYDaEgUvsvobevqXTEQqtlJaRrlzbwpAEcTFaMeiPdKG9iCpmVziDJkyMvE615HQdMuXPeyzOXMMuaImMsTHGqM9t9BsQwU9o/fNuO8k/jfQkTInxpc9X94Nla8VIQvrcT0BMtG+BlNaIvRMaDtMRCxlHaGFjQRpp6qB0Pt87u6PTPo8t27wqDPF6v78W2zvF18inMN5mCYGimCQeNLX+gF5Cy9o7FUDkIxYkM2QAAJMzOnIVoA6IW+Pan/ANR+G6va9D7O/K/9pc+NBm+O6Gtaspee6+VwIAZi3eEie5A8ifKor8Ep9J/0v9K1/wD4Mw/G2T5vc/zV7Xodhvqfazn/ABVRjy7ITiX/AEjS9rZFsH5x/rN8a15OiOH+pX+9+005sdF7A17FPWoPvpqM72Ns0uwW3bLn2x5k7vXWpbD2b2KawWO+Nw8BTvDYUIIUADwAH3Cl8tRXK91yK7QdooooK22Mvd8sbiDdC25KtpGQ5TmHMlTp7Sn8txOur65tRbgB1z9mACk5HAUsTOWYkcLRRQV61iMR2bkZ2ftLWXMIENdUOkdmCFAmWhtDIJivC7TxQOU2tczS0OwAN5kEEBZVVA3wSDPnZKKCqjbWIQMXtloc70ZfxYVPnzlGpJk8jSlrbOIYwtvMve76o4kAnVQ0wRHoneT4a2UihFAEAQOQoKxf2piFRgi3G1bKzWzmKwIOiqAQTMFdYI8a94faeJJym2YmMzI07yZ0gRGnhGszFWWigrOH2xiSFmyd6A9x82o73IaxM6ATEGrLXaKDlFdooOUV2ig5RXaKDlFdooOUV2ig5RXaKDlFdooOUV2ig5RXaKAooooCiiigKKKKAooooCiiigKKKKAooooCiiigKKKKAooooCiiigKKKKAooooCiiigKKKKAooooP/Z"/>
          <p:cNvSpPr>
            <a:spLocks noChangeAspect="1" noChangeArrowheads="1"/>
          </p:cNvSpPr>
          <p:nvPr/>
        </p:nvSpPr>
        <p:spPr bwMode="auto">
          <a:xfrm>
            <a:off x="307975" y="-16383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9" name="Picture 7" descr="http://rlv.zcache.co.uk/vintage_typewriter_collage_postcard-r9d964c16bbef43a69ef6196b7e9cf645_vg8ns_8byvr_10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0" t="14347" r="4411" b="14591"/>
          <a:stretch/>
        </p:blipFill>
        <p:spPr bwMode="auto">
          <a:xfrm>
            <a:off x="0" y="0"/>
            <a:ext cx="9144000" cy="71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8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 descr="http://st.depositphotos.com/1744479/1256/i/950/depositphotos_12564759-Central-Park-Mall-Winter-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844" y="0"/>
            <a:ext cx="94238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1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en-CA" sz="11500" dirty="0" smtClean="0">
                <a:latin typeface="Georgia" panose="02040502050405020303" pitchFamily="18" charset="0"/>
              </a:rPr>
              <a:t>The Crust of Humility</a:t>
            </a:r>
            <a:endParaRPr lang="en-CA" sz="1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2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122" name="Picture 2" descr="http://www.anentscottishrunning.com/wp-content/uploads/2014/11/John-McGough-with-trophies-SAAA-challenge-cup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9525"/>
            <a:ext cx="2571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loximages.chicago2.vip.townnews.com/thesouthern.com/content/tncms/assets/v3/editorial/6/06/60654990-f502-5c68-b58d-54203d3e94b4/517c4bdc03768.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338861" cy="681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0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 descr="http://data.whicdn.com/images/33787489/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5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1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2850</TotalTime>
  <Words>30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Ou sont les neiges</vt:lpstr>
      <vt:lpstr>PowerPoint Presentation</vt:lpstr>
      <vt:lpstr>Ou sont les neiges d’antan?</vt:lpstr>
      <vt:lpstr>PowerPoint Presentation</vt:lpstr>
      <vt:lpstr>PowerPoint Presentation</vt:lpstr>
      <vt:lpstr>The Crust of Humility</vt:lpstr>
      <vt:lpstr>PowerPoint Presentation</vt:lpstr>
      <vt:lpstr>PowerPoint Presentation</vt:lpstr>
      <vt:lpstr>After the Fiasco</vt:lpstr>
      <vt:lpstr>PowerPoint Presentation</vt:lpstr>
      <vt:lpstr>PowerPoint Presentation</vt:lpstr>
      <vt:lpstr>You think I’m in love with  Continental Shoemakers?</vt:lpstr>
      <vt:lpstr>The Glass Menagerie</vt:lpstr>
      <vt:lpstr>Laura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Neals</dc:creator>
  <cp:lastModifiedBy>Lesley Neals</cp:lastModifiedBy>
  <cp:revision>4</cp:revision>
  <dcterms:created xsi:type="dcterms:W3CDTF">2016-01-01T19:11:39Z</dcterms:created>
  <dcterms:modified xsi:type="dcterms:W3CDTF">2016-01-03T18:42:34Z</dcterms:modified>
</cp:coreProperties>
</file>