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84F58-AAAE-4A93-BB77-25150A4842E6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16E3C-30D1-498E-A1D1-5B77F44A8BA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3571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16E3C-30D1-498E-A1D1-5B77F44A8BA3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6162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C4DA-E466-40E2-8889-544BC36053DD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26FB-B4E3-4C00-A38E-3547CAF5A5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3878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C4DA-E466-40E2-8889-544BC36053DD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26FB-B4E3-4C00-A38E-3547CAF5A5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395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C4DA-E466-40E2-8889-544BC36053DD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26FB-B4E3-4C00-A38E-3547CAF5A5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8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C4DA-E466-40E2-8889-544BC36053DD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26FB-B4E3-4C00-A38E-3547CAF5A5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415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C4DA-E466-40E2-8889-544BC36053DD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26FB-B4E3-4C00-A38E-3547CAF5A5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455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C4DA-E466-40E2-8889-544BC36053DD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26FB-B4E3-4C00-A38E-3547CAF5A5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203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C4DA-E466-40E2-8889-544BC36053DD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26FB-B4E3-4C00-A38E-3547CAF5A5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120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C4DA-E466-40E2-8889-544BC36053DD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26FB-B4E3-4C00-A38E-3547CAF5A5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769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C4DA-E466-40E2-8889-544BC36053DD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26FB-B4E3-4C00-A38E-3547CAF5A5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152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C4DA-E466-40E2-8889-544BC36053DD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26FB-B4E3-4C00-A38E-3547CAF5A5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154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C4DA-E466-40E2-8889-544BC36053DD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C26FB-B4E3-4C00-A38E-3547CAF5A5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590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3C4DA-E466-40E2-8889-544BC36053DD}" type="datetimeFigureOut">
              <a:rPr lang="en-CA" smtClean="0"/>
              <a:t>31/03/2015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C26FB-B4E3-4C00-A38E-3547CAF5A5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297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0"/>
            <a:ext cx="7637187" cy="6879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812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 descr="https://encrypted-tbn1.gstatic.com/images?q=tbn:ANd9GcS4gYVMrXNaCVXjYUyXIh0RYHb0PGyngTJZQvC1hsGUOgzlfmB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20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07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098" name="Picture 2" descr="http://www.ediblegeography.com/wp-content/uploads/2010/08/Lips-that-touch-liqu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937"/>
            <a:ext cx="8316416" cy="6898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232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122" name="Picture 2" descr="http://media.tumblr.com/tumblr_mek84b8A871qzrkp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96" y="19472"/>
            <a:ext cx="9218476" cy="6001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444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AutoShape 2" descr="data:image/jpeg;base64,/9j/4AAQSkZJRgABAQAAAQABAAD/2wCEAAkGBxQTEhUUExQVFhUXFx8ZGBgYFxsfHRweHhsXHRwcGBwbHSggGholHBcYITIhJSkrLi4uGh8zODMtNygtLisBCgoKBQUFDgUFDisZExkrKysrKysrKysrKysrKysrKysrKysrKysrKysrKysrKysrKysrKysrKysrKysrKysrK//AABEIALIBHAMBIgACEQEDEQH/xAAcAAACAwEBAQEAAAAAAAAAAAAFBgMEBwIAAQj/xABEEAACAgAEAwYDBgQDBwIHAAABAgMRAAQSIQUxQQYTIlFhgQdxkRQjMkKhwVKx0fBi4fEkM3KCkqKyFVM0Q5OzwsPS/8QAFAEBAAAAAAAAAAAAAAAAAAAAAP/EABQRAQAAAAAAAAAAAAAAAAAAAAD/2gAMAwEAAhEDEQA/AEV8ceuLcsR7sMarcKRVk7WD15crxXihLcvLzH74DgDEqpYJ8sfIYz0BH+eC3DeGkShJFkXUmsUOY06r2var+uAGIvl03x5kIokEXuPl6eeCEWSjErrIzRqFsAgF72pSB1J9vUYLHhWqNG1GR2G8fduioKJ8EjeBxYrwkXqJGABK/wB374ikY7EbfL58/TBybhSqxWOWOq1kP4Ct6rRRJu5AB3Hl54oZuBlssDXMMet1uB0B88BRlmJ5myOvMm/MnHMNHa6oE8vIXXvj6JCfD0skAna65geeI8sNTVvvtQBs7bAV16YDQOGZOJ3jDDURFGDqYkjUhJpWTTSkhR4iKY7bYmy8UEg1BUEiO0WjUiqy6S++wDEWOhq+tXgDF2ll7jSIz4Qw1Bm8IqPxdaALDY0Mc9j+Lxx6xPbBnDWY9d+FlazuVJsb+ROAZJuzMUrJ3QonvRVpopbKOTGo5krtz3A6Yu8NyeS7laky7UF1OHUAMwJFkkX+I1q35+W0fD+JyOjtDJHH95oGuM13aIWnYUK3JVgDW6tueWPsXDiulO7giXXYoqhWawkK+Bl1aYpAa50rbAkYCjxfhkSKokXunefLqGSTWCJWVmYE/wCIOoJ5jet8cQ9nYcw4bum0higaKVXGkKCr0EAUEte91d/K7leJfaM/4mcpLKFUCZWjqMgq4jq0Zu5fa/zMcDH+0Mg+0GJe7zAcZfkpihidpCIUVty0qOVYDYKdQGlsAA4rwU/fxmJIyGJ1NoLqqsHYj7xmcrGG1UaN7DCpBwtpKEIeSRjQRVs/hZm5E8guNT7TZRvs07pA/eNLmSzRwgsS0ZAUmJSQOasWN6kG/LC92DgkCTyuANQOXGvUCAyEyFet7xC6OxfY4AfF2Sk7gf7LN3vdkklZOdmvS66emFTNZd4zUiOhIsB1KmvOiLxovC+DLSKMs6IjiY961gszlNMgeInSkBeUjbdpRveyL2o4iZ83NLqYh3LLd7Kd1FHlS0KwA4tizmMoyLG5B0SC0ajRo0w36gij7EWCCbPZjh6T5hElYLF+dia9Aqn+NmpQPM9aONRg4dDI8WS0B0tVYEHwLUhQkgCmpHoAg8yeahwyJeWPpw6ce7L5OLNSRNnGhYSquj7MdKhxqUqe+3jC0C55WL54im7K5YLEftc798HMYjyTMxCMVY6VlvmPpvgFJUJv0F+1Xj50vDj8RuDNk5EljckZmNkZSgBUIkCEHc7td9COWEjUcBOUNX64j1Y+GQ44LYCTVjpGxX1YmAwF2KXF0KaF9Rf6kfzBwz/DvgcOZy2ZY5cTzxOhVDIyWjbFRpcAN4XIJ6kYZMjwVpAS/D8tGwaNBcjOukGQSGkn20IsWx3sseuwZ0l4k1Hzw5fEDsuw+zHKZVjaP3vcxudxo02LagbavOueEacPG2h0ZGrdXUq2/mGAOAuspAsgjb647jj2xFneJCRIVEaIUXSzLzc3epvWqH90JMsSQabrgCXZnIwaZftAaSVTpTL2VAJAJeQ9FFgX57AFiox1xrgj5ZYwIxcoVtTABgVLWiht1GkBtySeu+2Ju0+UdM6SXOvZ30upXwNY7teZKrZpgTqvyvDNnOKRZhoY953vSupG2tSWJBUA3oA98AvqsL5cMGmLtWnkNwQQBQ/vzwV4crZlJJIzlJJtNWXOtFojYLsLrYnzvHXargxXLFhHoFoEoIPEWAXwi9rq+Rr6GsOCxrl5DJpOZeNQCWQKGBBWtrAJChiBvvgFjgPDWzZbS6PMF8KPN4mrcjdST6tfTywxJkX+zxSAtEoJYMvjYEjTYSiBV8gbG/qcXM9m8nlysLRyzysNDyLTMNwxj8TBiNh05deeAuZaVmihinkiAZiqSI0LIGZQuoKN413phfUGqwAnjrkxKZpmeahastENsCurmxXfc+XywPnNmMagKGksxJB573/DXStt/PBzj/DJWljjkkiZpwxEpsBnj2Yeh2X5k9LrAjI5INE7tqpUJUL1bfnf5cANlbfbethgx2dhjB1uuo70CSBVDfbfmf0wHSMEc9+g8x1wS7PQmTMpDTEO1Upo1RO19aH6YC8QokNAFNJu6O7FQAoJFnYdTyxFDlDFMUQmqq5VUflvkCw58vbBjickUcs0e7UVYpJRJ0gOo8yvi9Nz6YKcL4dFNl3nkys1kk6oZUYEaQBQL7ihfzJ6YAF2Y4vK0sGWWOFlalJKvqCazI5OmQAkeM3W42NixiXP9r3YteXVN53jfvDaltVsw3trC1yoqANhWIuw+Xk72Z2A2CpoIWyxV5CBq3BVEJIG5vCrxrOffyilBDOrgKNiCUIIA03z3HzHngL/AGclklzQCvRWKZ1PhWmEE9GxQHjfn64a8xllykLTzHvJIgxOjqZIkyrKWJ0lmeInw6v92Rz5ovZTMIJZe8lSJTCRqY0P97BdAKSzaA5CgEmj8w6Z/isEjQlSzwgNm5DpKju8vNmpNPjtz3kkmivCOVAcgBrtNnhJl48nl8yVzkWYVmMpcHUKZtTKrAkNmEvpQbopoRwefOplp5RnftJKSDJL3oYytqUSSlJTdRLTaDYUk+8H2OCZzOVnXMZueWEIDGx1SBXm7p5WiUaIzJBuLDOfxUBjvMdm4yB3k/3WSl0zP3TqgVpZXzSLoBVnbv4Ygg6IwHkQMZVa4fmsxnFLvEj0HgER7x00sQ6RxltZYKedfxE8sVHqb9TzONH7czxR5SR1EXfZ3OyFiigMsUTCozsCCGWJip/MxvCJ2a4aMxmYoWYqHarVbPnt0GwPiOw571WAu8GzCJWsgjUHIAbVag6SGC+GrIvprYjesH+C8fl+25XXrVXni1WukN94gJ/xDUF+QVR0xqXBOD5fLxaYVisnxMlEX/xfmPqfYAUAgfFjMhMxlXU/7vxX/wALKf2wGkcBfLZ5pp2y6F1YQSCQK+lomk23XY04PyK+WELiPbGAF4sxkMvJLl53iiVQUUJqkDtyYDxIm3XVfTDEO0keSHeJH93muJypIXYDQQwR5FoEFbjZqNfMYWhLw+dsxnnjzAJgMsiB4yqtM8mXCqCoPebGQWaFjAG4+I5TizpDLl5Pu4jmHkWU0jELrXceLfSBe23IVhPXhvCpVMqz52FT/HArAbXVxCrqtrw09mmyWTyDzd/KFzpaBHli8SFRItMIyRQbUxbYVWBvA8s/D3uPNZFgkzxkyyZmG3QKJF06hFJpDDmGG+x8gC9u+wZ4fEswnEqPIIwvdlWFo7WfEQR4D5c8JS2dsbJ8ZeJxvlMq8TpKn2m7RwQdMcgItb/i3rzwrfDPshl+IGUzPIpiKkolAEPrrcgkAaOmAT2yUoUERtUgCoSp8R1Lsh6kkVtfM+eCXajICDNGIFT93FQFf+zGCaB56lJ98NWe4zlMjLNEmQrMZeRRD3uYmlU73ro0E8OhgBz1emDnYTthmM7nokISNFhZplRF8bAsNQYgsq/eR7XzB53gBfwoSeKaSQZaZo+4J8KMNbKfCFZiFLEOwqwPpeCnaPseiu+Ydp4lmzQVVVIz3ffuyOxqX8LkoSdjTAEE2Au5PjbvmJI87mpmCSlNPfyrel2VgscUbajt1KDlz6bA+UizWVRSrd0e7YB9St92yst0Qwa0HX53ywCEmZy75vMZlQCkOhWieEExrERECpDHYlLFAHdfI4XfibJfEZDRH3cex5jwA0R574MyZxF4fHmWh8WdTQyozrSxrLmLG0pJLAjVXIiwAt4XPiFnQ+edzsXSJqsGtUSNVjY1fMc8ACGJo2NbHEvCeGnMEqGI0i/DGz/ou4xzJE0Z0uKP8x5jAapxDhUfEJHIR0iUKqyBFGs6nNqTuFVjZqibxzw7s7NlljieTvC0yvVg6EQh7BbxA6lVfCfzcuZwb7H6VhsO7oGZQzsG5HSxXSSAlqWAs7N64Us12m7zNd5DmAkwYoY5UfR3e1BNKHxWLJNE36DAPnHJ4VhbvojJGBumgPe4oBTzN1WE/uOHDLO7RrFMqF2iMh71CRqAom9ekg8uo2xczOXzTFczmM3phh+8KINCmh+csF8PPmDhXEAzGYzmejdCsdKACD3hIVKKjcIVVjvzvbrQVuwkpbNmWcLICBqkcC0YsoUg9Cx8Pv0AOLnbPPwTM2bSZrV0y8Y0HaiZJHfVuVKOy1QNqed7W+H5KDO5XRDCsbG+8pT4XFUQWN6aJ8N7Xywp8c4IyTPG8is1K3kX1tpsA9Qx336g+dBx2kjYJCaUoC2k7NswGkX/AAeAsF5AsfPE3D8wFiMbkXoBsb3rXV9QHAPquOzlmfhzEAsqnZvkwq/+VW+vywGy0ehHveufpsv9cAOWWiR1BIvz5D6bfri7kc28Tq6MQ6mwfI7/ANTgfk4NciIGUFjVsaUfM9Bj5LLQwDLwrh02aBdnAQObdgCxYqAd/wARoKNia8uuNC4MxXKxwZWVJJV6SAkKAatgm4Wht6+fIL/Z6DuMlGtAvLI19f8A5ZPhI6jl5Yk7DcBmjzwnaXSG1Lo/isFgHPICwDte9b9CFH4h5PNRpG7jKRCMswaAmMsXUKRpOzPpWvCdVEisZzNmy1lzqOkqD1HiL36+JmJJ38WNV+LMTziFEKkUzKL/ADBirAno2xFUKIYH0yaeIRkrIHWUMPDQrTVkk3d8qrAVS3TDFBxeTLuqiKKQSZWNNEqsRoJE1DSykEtTc+gwszc9vbDjxeOJOJL3o1RRvFG4sikjSON6qqICsfmMAy9i+1AlzkSPlUh7lZHaRJJfCCQ8mtXLa2eQICSb9dsUW7UZaBDl81lc4neTLmZFcQFpKdpNLnRGXQufzWRprbfFLsxwZpWeeLMSQK8rQLIGpm0R9642U+E6VII/hwC7e5UxzKrZiXMPpsmRixUE7CyOZ3JA5YCt2m4qkvcJEztFBCEDSKFZmZmeRyqswBLNX4jsowLygBYauR57X+nliuuLeVzHdsrgAlWDb8jRuj6bYC/luKy5eRmy8jRll0sV2seR9R0PMdMV583JL/vJHf8A42ZufP8AETiDN5nW7PQXUboch8rxwGrfAbDxPJrmuHcNiaeBJXk+0SCWVUYxytLqZQx8VauQ51ibh/ZDNRQmJYVLS59G8bjSYIQzoXZNR0s5A2BPphc7VuIZhH3kK91waOICUXqJq1j3FTEOSrb1R28mLMZNZcxweARCZEyIfu520eF1A8RANMNAIA6gCxgIk7NzzZfJZOWGVB3+bLHQ2lfui0bMaoKXahfPceeIMxrXs1mDIro75gFtYIazLCCW1b3sd8MHaKLVxfLZREmaJMpfdwTNEVXWyhiQ6kqoA2uz64pfEDjUsOeMUc+aSOPh5kAhGu3DOFaUMGGjYanO/LfAV/jioSDJRqABqc0AByVB0+eB3wb4qmX+3O4Y6YBKwUWxWMm6BIs+PzxT+KfEJJcrwp5ipkeGR3KlSCT3NHw+Hcc62u8QfBhlPEGRvwSZaVGHp92T+inAMPEeJcPz3EMvMI5WlZssAveKqnWxJZwqsTJF4QV1AHYdMS9kuKn7TnQmWggkeLMNl5EQlmaORgwZnZrBYBtOw8HKqwN7C9lIlzWXAzmVbMQ5lnKJKHLxKI9FaRpDgpISL2Db8tjfYvg8E08c0L5tzFNMzSGPTB4mOqEB3tTTmyq7nc1tgKfYztHmMxmcvBOzIJ4ZSWjqMyB7eOUGMDS40SLY8vMHDR2ByoXMZ9HLvLDOUV3kd27p6ZF8TH+DnzOKHYDKRZhMs6ZYrHlO8WGWTMAy6tW6PHGiqU8R5nbbnd4E9lu2EjZqGQrlEbNzGPMqsboy6BpjuV5CrMb2UC+lWcAq8G7RZ10orlnUaiwfLwgAldD3oRd9LaT5jbFbtHxVcykLGNFkVakKKFGyoqgUbIATrdXQ5YYe2XDly/fOWJPeMVUkaa7xgVK6d9itUfU4RZpVOyXpNDxAA3QvkTsDddarrtgL/BcwoGjUInL33x12gA2C6NxZ2Pz9MG+HZyIr9/IkjWQCySMa6bkDa7Pv7BZzBjpe6LHwjUTtudypA2NEc+uJojtgHnLzTZfxQyVfNOanpuh2Pz54eOGcMyqqM0y9263rYtp0MPC4I5CiCN/3wnZaIzT9wsfdP0Uve21kFyNRHOgBt0xqUfCI2iKOCwbUWskXqNsfCep9dsAIg4vDmppcurAhYwarZwwF8/LUARX5hv0GNcVy/wBhzM0asylB4aJOoHSy358xz6jDF2xzj5XPDNRFi7Fn1MAFYaioj2s6dCi756gaGBPb7PK+Zy+biIKSxK4sfmWRwVYeY2Uj0wBL4d5qWeVo8uzI5juWwukm6LKbsXfKumO/ijw5cosQVtUs5YyOwBJ0BAACdwPGeVXhMyLaW1L4Td2OnXbyrFntTxFsxpklkZpFVYxe4YeMlvINsgPnsed4AzlOJyRcNjjUjTJHIzKQCD4yL36jR+mE+TNk6h+U/wCXL6Y+5rOeGJVdvDHpYWaBLyEgD5PV4pqcBZgyburuilljXU5AvSCas+nr0onFWV8FuAcdkykmuMIwOzKw5j0I3Bq/MbnY4D5+YNI7BVQMxIRfwqCbCj0HLAaJ8Pdbq0776F7mMWd9NyNZ91A22o4boprAYHfZhXnd4U+wjFcirDYCR7N1uSQAQdiSFHmR74vcOzH3SksRXI+fTe/neAI5jOFCX1G0BCkqNlJe1qq00xG9ncE2d8ZV23H+0BvNAPcf5EYdu0krUQpP4Tt/X++uEjteb7l/4kv6hTgKvZnKiTMwoeTSIv1ZR++Ckq/a87ML8LSSOSP4SxI/mMCOz2fWGUSNfgOpSLPiXdbAIsagOuGj4ZcOEjrGQW711Bq6CLdliPTXQO23rgHPL5ePKNkcua7qOItL56pzZb0ZQAb8tuRxm/Fo1zl5lQsX3cYYM/iZgFjYoOTWwLaRVCz0OHPi3Eu/mkmBFM7afLSDSfVVGFKeJU00KHRdtrN1t6nALMWTcq7hGKJszaTpUk0AxqgT0BxGF2v1r+/76YY+K9q3bJR5BEEcUZtyDZkOotZ2GkayTW/TfbFns0cqsH3jxd4xNq7DYHYCifIA/wDMcAoXjq8X+KNEQpSgdItd9j1GBd4B/wAt8Vs+FVW+zyhQB95Dd0Nr0su+2LOd+JCz+PN8Nyc7KtaiGB0izQLaiBZJr1OM6iODWV4f3scxGxRFI9dTBD/5YDXviFn8ll58u8+VleWSCg8WYkjKKp2UaWAO7HfAbPdtOGzTyyTR56OSXKtlGI7ogRtvY8ROv13+WJ/itkhPxTKwlgqjL2TtsO8cddugwL438NwIZZ1zSyMiFlRUFHSCSGOs7kCtuXrgAPb/AIrlZY8jFlHkdMvC0ZLoVO5TTdiiTRuvLHvhTLXFMsCdnLof+aGQV9awoSnE/DM/JBKk0TaZEOpWoGjuLpgQdieYwGg/DmKUZjh2lTL3EsyMggcCJX2eRph4XN6qU8qqrIw8dh+FZnJ5rMh8tOY5czJ3cnfoIljZrDdyZLLeEeILdGuWMgzvbfiEo8ecnryV9H/29OOeznEmXO5aV2Zik8ZLOxY13i6tzv8AhvAan2dVOGZvMCafhyCTMO1tITmRGxtIwoXwjZWok7k46yfDshJHJEmZmkAzTcQQpHp0EflUyLRFUPX0xB2l7Kxz8ZlkldVjEcTFQwDOxUoB5gVHZPyA9GOPJ5eMHRCqrpKM914SNwW3NfM4DNviDxtM5MdEbIPA3iAs13oYmidyGjHXZcJBFWL5HDx2rycCSr3MgbXYKk2V8jqHMHVt8uuEvMKPGb31kVXS7u/2wFrh2aAR43BZSCVqhT7U1kcqFEeRODmR4flmiQnMsrkeNe6Y6Ws7AjYiqN+uFaM41r4d8LQ5MPKpJd2ZdyPCKXzHVSb9cBT7WccWeQh4hFJEdnB1amU+JSQBpojwtvyPmMaVk5e9gh7wnUaOxI8VcjXzujtyvlhB7Z9kPsytmIGtR+NG3IB2JB/MN+R39Ti18NeIGZczGboaWXUS1Wqrz2veMH3OAn+J2QiGTDWO8DDu+VkHdh8qs/64y2PLtNEqJuVkeveMP7bQPjSe3PA587GjwgF4Awkis2bogp0J2bqLBFYWfhrlu9edSaJCAdKZhNF+nenAKmWk8AP99Md5s2KxBDGU1o1WrFTXmDRr0vHbt4f798AMkzDadB/CGLVQ5kAE3z5KMcd5j7mRviMYCQtiCTE2g45liwGs9l8gfsKQIVaUxGYorDUC3jGrelB1BQDzG4qzipkmAjXn57/LCP2M7RTZLMaotJDeF0YbMOfQghrGx9d7G2HqelkkXoHsHzUnbb5YCpnXB1bHUVrV5DoL+fQYTe05GiIfw+H6ah/KsN+evkB/f7fXCb2kz7yNHE1aIFKoB/iOtifc8vIDAAaxoPw37UxZaOXLvHI0kpuMqQBdEEMxIKbdQD/LCFoxf7PC8wh/htvp/rgHEQ92ugkeFa/QfXAt4u8zEUYYAs6oD0skAfqRi5xGYMrkbXY9ev0x32P4cZZJcy6kplxqHrJR0DfnRXlz1NGOuAHdgosi+ac54nRQMaG9LMSNnrfYb6eR3vlR3qGHK9zSxxrCB+HudKV0NFQK358t8fn2a8rxOZUAb7ySIAb2sysg0kczplBHmQMfoZ81GUWUkd3p3NgLya9V+u1efywGMfF/gORg7qXKsiySHeFGBUoQ1SqB+AWoG2xvbkcZrg12q4jHmcy8sSBFP/cSSWaulljQHQDreBOnAfI8PPw9iVp3jIvXAwHzDxsP/En2wjjDV2Aids9lQquwE8eore3jG5IBoVfzHlgNJ7admhnOKHVKpZFiATSQVRhOy76vFUiHy/3g8hdbj3w9UxsYiWe7vUqgMCRuSGpedkdAeWDua4G78bfNB1GlERAeRqO2VjW1lul+e/LHHxU79MlcBMf3q6qO5AWQkWDsNhfnyOxwGCSkHlfr6/L0xwwxemmYFlKaWO5sG+XkfPc31vripP0wHC47VjW3PofXHKcsdwpgNk+IHFRHm+H5wRLKmayjROpHNG0OKNGmBl1D5EdbxpAhULQsKw8VE119h6/rjMePEf8Ao/B8ww1DLyRq45+FVYMK62YVHvjSeIiNmSHXQnV6p62Ciyo67MDt5XgMD7TZ9ZszJJGgSNQFQAflUcyerMSWv1HlgDmdmPrvgjJDMiyrJG/gco7qrFAynSRqqqsbb+WBssmo36AfQV+vP3wHcUZq62O3uKv+Y+uD3DOL5uKMJHK6oDYGxAvysGvkPXAmGXwhT0JI9+fudv8ApGLiyUNsBvEPEYM9l2F0GUo6nmLG/Pn6EYz3sJxOHJTTw5htDltGsjwjTqBBrlv1O2J872KnQ61uYCjoZTy8uf6DoN8LnE+zeZSTbLMtjWQlsFDWQG6KRpPyBGA0XtLxY5OGaePc/dgMKN6iaO9jkGINHcjYg4Q+x+fZ58xmHrUZIJG5AAfaodR2FClJ/XBrjOUKcDdHYFo5YwK6eNDpJ613rDbblhY7IRh48+h65NyPZlP86wAPO138wBBHfPuDsfE3I9RiJxRvzxWynP8ATE+b5bYC5x3sxNBlYc05Tu5m0qA1sLUspatqIVtrsVvR2AOJcXJOISvEsTyM0aG1QnZTuNr/AOI7epxPE0en/d77+LWet14a2A87OApgY+MuJRvj4UwEGX2mQ9NQ/mMPWsgrZNhAm/oNKH9K9h53hHmjJ3HTDk7OMms50sDAr0VNliaKghhQBF3R6YApmIrA8q/v9MZxmzqkZvNifYk1+mHmSR/sCSbDVEKG5O4oeW9EYTpE3339qwFJo8Wuzo+8c+SEfUj/APnHMqVy5YqpmHj1aSN+YIv/AD64AxJmrY36j+eGjsz2hEWS7qONjIXZ3YkKgLeAb/iLd0qjaq7xjepVrPlmckCgSxr3P+uG+KARKiX+YX68zfyvAH+DZZRxWDMtoJZ4QdNkKxiSJgNRJvXq5knbnjU+MJEomDKulYWmPlY1bkfh6E3zxjLTEaDqOpNgfIi6P1398Nfb3tSHyzd2QTm00Efwp4Q//cGT/mPlgMZXJ+EdDW4xWcUawbzK4FZtKPzF4CKGEswVRbE0AOpPIY3P4Z8LXLrEhILMQ5+db/yxnnw/7NidjmJN442pVA3d6v8A6RXuRXQ41fhrKM3llApmkYsAGAoQymwDy3XlgCWesyzFNnD2D66UonzFj9MB+1nFhLLksup3nkaYqapUWGRdL3/ia/Y4KcWFyOVNMCaPudj5jb5jpjNGlZeNJrJApgqn8lrKWX/6hka/8Q9MAe7Udno1jMTqraR4SCGK3qoA1YI/Wh54x+RK2PMbHG2ZuVpFBXcsQwPyVqv05HGOcbh0ZqdOQEhq/Xfr88BTOJssMQ4swbYDUMq3e9mZBzME3/7Ub/xlOBHDe1Oqfh8spAGVCxsSfyhm8XvGVU+q4Ndg8m78E4kpUgSCR4ifzFYgDXoGjAvzB8jjMC30wBHL8dnSCSBW0pOQ0qjrVmt+Qs9NzQ3rbAwjEozLEBLOkEkL0vzPmfny6czjlxgO0bFuE7YpqMWoeWA2riPDOKSIoWWOjVMi6W5g3qq16cvLBr/0xoo4U7wPKtd676jqUfiAAI33oE374ZcpmVkQMp2P9kHyOELs8JTNnYpn+8XMFtQonS6qUAJB8OkLt5bdMBU7U5YDhucQAdJaHIUUJr0Hdn9cZPwviMkBd4ttSGNiVBFNW2/np/TGydp3TLZcgCwwKG9/xjcnf0P1xi3EJVKoF0jSunwitVE+Jze7EHn6DAU8vsff+uLEq+FvRcRQJy+f7YlzH4TgB4XHcZ8v754+Ia6n29/64lRR9cB4X5jHdAdBfnj4lYm1L0IwEci+G6r2P64PRcQjPDhE8lPGJE0VuwY6kr08ZHt6YETtpHQ+nX98Dwxo+v8Af74B4zwvhMZ6iFBfrUK0PXTt9cJMWYPImx64mjdShQlgenkeVg7+goAbdSdqgzEOliBgLkyLRKm/cWPa8C8wKx2VxHJgLHBcvrlUE11+Z6D0+eGTiOrvFJFLex3qqPnW3thUgl0sCOnTz8xhy4Jn/tMkUd07sq7+ZOm/ly+mAkcDRI97hlFV/ErkG/lGRgRmlN9fxV6c72/X3vGqcayWSyuQLRrHM7g6GNOHcBhbUaKpqO3T5kXl+dQ7c710bPz5fQ4AfLuR88UOKpyOLucUhFPm374+cWgPdg/35YBg7BcZCp3Tck1Hn0JDEkeVj9Map2a4YWkizZOw1bch4lZboDauWPzxlZGRldeakEX6Vz8x6Y2TsH2zKQyLNDmKZ+8i0RtINMlEjUq/xEt4t/EdzWAZcy+qRj5sa/6j9eeEXtpCPtmTcUGDPZPUKFboDvueeHvNxh9f4lDeRKsLG5BG6nrfMYVOPZHVJCiblFItiSd9G5Y7lqTc+pwFvOSiLuU8VlaUKLJNKKqvU7/LGZ/EPLhM2ABRMYLHzOp9x7D9MP8ANJr4jGv5Y41A38ydV1yPhXnhI+JgH24gfliUH525/kRgFQHEyybE+n7Y5ZcTwR88B+huxEsMajhq6u9hjEjqwIsNpJNg1ZaTl5eWPz9nTcjnTpt2On+HxHw+3L2w4/DLjseW4iZcxJpR4HRnbUTqLIwvmSTo/XCrxxlOYnZDaNNIyGiLUuxU77jYjbAVIlJOwJOLgFripGMX8jCzkqisxq6VSTQ5mgOXLAV1xcgTbFNcXsvywH6HyzN9vaOMaIo49ThdtTOPCWHkADVeWL2fyigmUABq8R6kC6s9as4upFVnbU3M/wAh8qxWfPKG0N4W8j1HmDyPty64DLe3naaCSKSCNmMgIB+7IAog0dYHMbbXzxnnDuDzZl9METyMOYReV9WPJR6kgY2HtR2AgzcpkjdopnPibdlc+bAnp6EbACthh24FwWLKQrDCtKo3PVj1Zj1Y4DGsr8Ks9oBIhU7+Eyb/AFVSv64Wu0vZzM5U6J49GrcNqXS1c6a69jv6Y/TRGAnazg65rKywmgWUlGP5HAtW9KP6XgPy86Vzr6/0xNHECpN3RAH6+eIpWdSyEAEEq3hU7q2/iq+Y5g7gActsfI8B297bDy2A/v3xLlIRe/6Y9E3X5AbfzOL8JXYAWb5jry6Vd7H+nmHxotV7X6/37Yi+wbcjf12/TF/UaoUQd7/aseikKc1N39PY4ARmciVvqB/fLFUjDNmJFFd4ykMNiQSLoGmHQ4FZzKMEWYC0YkWFXSD0BrkSOhA/fADtNnHGYo8sSEeWJpsraBxq35kqKJ60Qf2wAzD/AMJ4Upy4JF0Bp8waBsHpveEFhvjWuARXlY2HJkH8hgKbR1HQApiCx8/M+rftgBxNwSFqvGxuzypjzPmCDXTDPLl7AvYDkTyHqR5f3tzwtcSy+mQEsPx6a+YZeu53I3wA3PACNfneJOJxf7KD5kfzGPnFQQAK8zvjVu3vCssnB2qOMNGkYR9IDXqjAOpQN2v5G8BhAGN67LQA5HKkDlClHqDpF0f4T+4OMHxtPwtzDSZJLslCUo9VBOnT8h4fM6SOWmgYHOxJ6Dn9MAGXZpAT4iT8h5emGnMRjSTtVXf6jCxCpaKx1Bbn0q+fndYCn2HySPm8zIz0wZIkB3tikkrf9qk+xxnPbaXVnswTtT6a8tICkfUHFjgnazMZdnki0XI2vxgtpJFWosC9J02b222s2GzMjSO8jm2dmdj5sxJY+5JOArEYnyo3xwVxLk/xDATlcVZhvgzxWKlVh1AwIkTa+pwHMRs4bPh3nJYs/CYVZyxKOq1bId257baQ3/LhSi54vRSFSCpII5EGiPcdcAx/E3KpHxB9AUB0V20jbWbDkdNyLPqT1wBy3LFZkrkAMW8qvh98B+oy1i8JnxG4qq5V1UkyWGXTzXSQS1/lqiN+e4wczxZdOlmXnssZfVsbBABK+d+2Ma7Y8bldmRjIFLkgMhUVvsLosLJ3IwDv8Ne07ZvMCN71JEWJ2okFRt/1XjT8ZB8Gez7knOd4VCkxhK2cUNWo9BdVXUe2NfvAfDgH2uljGVmErMqNGwbT+LTR1VXp19cF8zKVUkKWIBNDr6Yx74i8QzLWc1G+XgsolMLl1AkJQJBsKCQTQr5YDKTzNXV7Xz9/XH2/bHqx2se13gO0kXe1J50AQN/cG1Hl+uLmXbUtUFI5bdPcf36YjjjFgrtv58/0OLapuSBZuwOvX6/PAeUbL5knkDtXntVb9D0PLayMQJNN4hXM7eh3rHMMRC6pDGnQ79Nue1DngjlMtuNJBX+IEEf0NXgK+dgCqz+K4yrVdbDSeY2O2pfPY4GZgGVKLlUsuA7HRe+w8J3JP8WDnaLJSrCbJZTXJRYHPfSB4RV7jb3xb4Vk8uIQzsw7xQTrNFquyF57c+oNjAZ2y47hkIBW6vkSSAOh9Nxti9xLLKrlUbUP4qoX/hF8vpikyVzwFF03w2fD+c948ZZtJANBmrqNxdHmOY6YA5mTUqih4dthz+fr/lgv2DaswR/g/wDyVR/537YB47QwFU1RimAu6/uxWFuHIa1YsNmaqobj1/nt/TDnx8Awje7IAGFqJ2Wh05b/AK4BY4jFU2gWQPMknyrc+hw19ts7LoTKFrVVRpDvZcBhR8lGxr5eWB/A8sJM53jEBUOrfYHSNWn5kjSPniXjpLzyk7jVp+egaQffT+uAQszHRxq3wZzwaKSKxrje680fcEeocSbf4xhA4xkdtQ98W/h9x37HmS5UsrIVKggb2Cp38iD9TgNzniBOnmDuB9LH1N+5wr5l+7yzN/DCT9FBwOn+IZaaAtEscIkHeMW1EBgV6AUBYY8+WLfap64cCD/vEjAP/EFJ/wC28BjyxUAPbHSx4I/ZxjnuDgBsyYjgPiHzwRmh22xQy6+MfPAHs8twjzBI/lgVMlUPTBXMmo2+t+X+uBwFknAVlTFgqR8j6/zxKkeOtGArEbYt5QeH3x9jhvE+WSgR64D9AcVBaFtOz6bHzrbH5+4tn5ZmuSSRyNhrZmr0FnbG2Zbi4ly6uPKj7bHGP5+ADNvXLWWHvv8AvgHjsDxyWHKLAigeNm1n/FRoDz57nDXG07CzM/1r9AMKXAod1xoGUQaa54Cpl+NSxnxnvF9QAfYj98GI58vm0KkJIv5kdQfqrYEcRyt8sDoISj6gSpHJh+/mMBR7W/CzLyI75Re5mqwoP3bVW2n8hNcxQs2QcYvmYSjMkilHU0VbmD1Bx+qMnP3iBvPGc/Gfs3G+X+2KAssRUMf40ZgoB8ypYEHyvAZBlJB+ZuXvi3HVGmv0/wBcDKrkcWsrmyg5czzvfAH8oxobbULscvcf3vgzwbIkNp5X5Dl+x/0wL4dISCzVyvwuQfkSCd66Y+p2nCo4RGWSqUk3QPMmxzwBTt1nUVQgktibpD8/xeXy6+2FWfjLyIEdYzQoNR1D11A/odsUmBNnEJOAlev72x4xgj1x8Q9MT6N8BVkh2OLXZFqzcY/itf8AtJH6gY6HPp74gy0gTMxvyHeAn5Xv+l4DT88CUQWKHKhzpuZPywPbSbJ5AEDf3OC/FFGhPPkR6gcvr+2KGXytsf4eQ9BfP5mmP0wA3hfDtKmxuxJPv0xHmMlV9f8AWsNWYyu2wwLzWVPQewwC3mMjYIOFDJ+CYjruMaWMqThH7RZDu8yp6Py+fLAS5iMuoRRdr/f6DB4s7xpHK7MEUAAnYUABQ5bD3wM4HvLH6ir+ak/zIwztl9umAX5cn0+mKzwDcdcMncefTFfMZUG63wC5JlhRwCyyfegeuHJ8lVYXs1BpzJrysfTAdZw+ED++f+WOu46Y9Kmpl8iR/Ov3wTeHz9sAOWA4mig3ojFru9sSiOj++AgiyuJn4cwOw57/AN74uZZbP9/tg5lDa9Pr8sBb7LcUCcOzCOdg4CcvxMNwP+m/c4Tn/wDiAfPD/wBnvhuwYPmXFf8Atp/Jm6e31xW7acAhTM5dcuulqJcWSK6E312OAm4CnLnh5yEFjCvwiFlIBw95OOlHywFWXIXis+XC9MGJGoYXeOZg1pHXn6DADMh2q0MyGPUoY6aNGvl87Pvit8TOLA5DQhAaehpPPRY1enkPfFNcnbivPGgLw+MAeBTXIkAkcuV8uQwH5gmy2k10+WIWBO37Y0r4yRAZmEhKJj8TaQA1Ma36kDn6FcZwWIOAsxZuRRQIUddIAvpuas4kEt3qUMa5kmx73it3pP8AliRTfM3gPiJ0/fEbri0w2+eISuA4iAvEukXz98RkYsmCwCOu+5GAjMY8zv6Y5nhDKQR02OOglbbg3VVtXzJ530rHUl0fl0wGqT5bWqnaiFb9N/5/oMfOF5VkbSyitJIsk2bHXr4S22OeDODkom1EgRDmKNIo1GufLfbAHM9q2li006yKwZXMgPI7UugdL+tG+oNdXtitPAd9v8sQ8K4204GhFsDxknSOl6QTd/oMHpoLF7j0IwCw8PM/XC321yJMIlFkxOG9ro/scPUkRHviFoL2Iv0rAJHDMgyLDIq2CYyKKkm6bYA3+HflsN8M0+W64CcC4O0TuG1xr3mpdEbsxKkhGsjQq1ZNGzqI2HJscA+R86FX678rwATNUOR36jEaR2cE5MoCTQx1HBQ/ywAxsvq58+h/vrhW7T5IqVkrkdJ26EbE++3vh9OX+WIpsmrKVcAg7EEXeAz5IKP/AA7e+C0sHpuOf9MRS8BnjkZUCd2W1hyAx8JJUXRZfI1set4PSwg71XmL5f5YAF3PpiQRkdcEfs468hWPBaNVt6YCrBHfpglkozp9/wCmOfs3Kt8FeHKpTl1/pgNQ6YzgSE8Rmsk0SBZ9Mex7AMmRG+GmH8Ix8x7Acz4Vs1uxvzx7HsBXj/GPmMOrY9j2AyP42se8yw6aZDXvHjMGx7HsB6PlizHj5j2AuZRQbsX4H/SNiP1xUOPmPYD5JjtfwfX9sex7AcKeeJ16/I/yx7HsBs8u2WdR+EQtQ6bRitsZHlxsPb98ex7AM/Zg/wC0J6oL9fEBvjQ5eWPmPYAdLzOIq/n++PY9gIcx+PHEfM49j2A+uN/fHEuPmPYD634ff98S5nn7Y9j2AoyDY4HgY9j2A8RuPlivOorHsewFnLf0wQyX4ffHsewH/9k="/>
          <p:cNvSpPr>
            <a:spLocks noChangeAspect="1" noChangeArrowheads="1"/>
          </p:cNvSpPr>
          <p:nvPr/>
        </p:nvSpPr>
        <p:spPr bwMode="auto">
          <a:xfrm>
            <a:off x="155575" y="-1698625"/>
            <a:ext cx="5667375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4" descr="data:image/jpeg;base64,/9j/4AAQSkZJRgABAQAAAQABAAD/2wCEAAkGBxQTEhUUExQVFhUXFx8ZGBgYFxsfHRweHhsXHRwcGBwbHSggGholHBcYITIhJSkrLi4uGh8zODMtNygtLisBCgoKBQUFDgUFDisZExkrKysrKysrKysrKysrKysrKysrKysrKysrKysrKysrKysrKysrKysrKysrKysrKysrK//AABEIALIBHAMBIgACEQEDEQH/xAAcAAACAwEBAQEAAAAAAAAAAAAFBgMEBwIAAQj/xABEEAACAgAEAwYDBgQDBwIHAAABAgMRAAQSIQUxQQYTIlFhgQdxkRQjMkKhwVKx0fBi4fEkM3KCkqKyFVM0Q5OzwsPS/8QAFAEBAAAAAAAAAAAAAAAAAAAAAP/EABQRAQAAAAAAAAAAAAAAAAAAAAD/2gAMAwEAAhEDEQA/AEV8ceuLcsR7sMarcKRVk7WD15crxXihLcvLzH74DgDEqpYJ8sfIYz0BH+eC3DeGkShJFkXUmsUOY06r2var+uAGIvl03x5kIokEXuPl6eeCEWSjErrIzRqFsAgF72pSB1J9vUYLHhWqNG1GR2G8fduioKJ8EjeBxYrwkXqJGABK/wB374ikY7EbfL58/TBybhSqxWOWOq1kP4Ct6rRRJu5AB3Hl54oZuBlssDXMMet1uB0B88BRlmJ5myOvMm/MnHMNHa6oE8vIXXvj6JCfD0skAna65geeI8sNTVvvtQBs7bAV16YDQOGZOJ3jDDURFGDqYkjUhJpWTTSkhR4iKY7bYmy8UEg1BUEiO0WjUiqy6S++wDEWOhq+tXgDF2ll7jSIz4Qw1Bm8IqPxdaALDY0Mc9j+Lxx6xPbBnDWY9d+FlazuVJsb+ROAZJuzMUrJ3QonvRVpopbKOTGo5krtz3A6Yu8NyeS7laky7UF1OHUAMwJFkkX+I1q35+W0fD+JyOjtDJHH95oGuM13aIWnYUK3JVgDW6tueWPsXDiulO7giXXYoqhWawkK+Bl1aYpAa50rbAkYCjxfhkSKokXunefLqGSTWCJWVmYE/wCIOoJ5jet8cQ9nYcw4bum0higaKVXGkKCr0EAUEte91d/K7leJfaM/4mcpLKFUCZWjqMgq4jq0Zu5fa/zMcDH+0Mg+0GJe7zAcZfkpihidpCIUVty0qOVYDYKdQGlsAA4rwU/fxmJIyGJ1NoLqqsHYj7xmcrGG1UaN7DCpBwtpKEIeSRjQRVs/hZm5E8guNT7TZRvs07pA/eNLmSzRwgsS0ZAUmJSQOasWN6kG/LC92DgkCTyuANQOXGvUCAyEyFet7xC6OxfY4AfF2Sk7gf7LN3vdkklZOdmvS66emFTNZd4zUiOhIsB1KmvOiLxovC+DLSKMs6IjiY961gszlNMgeInSkBeUjbdpRveyL2o4iZ83NLqYh3LLd7Kd1FHlS0KwA4tizmMoyLG5B0SC0ajRo0w36gij7EWCCbPZjh6T5hElYLF+dia9Aqn+NmpQPM9aONRg4dDI8WS0B0tVYEHwLUhQkgCmpHoAg8yeahwyJeWPpw6ce7L5OLNSRNnGhYSquj7MdKhxqUqe+3jC0C55WL54im7K5YLEftc798HMYjyTMxCMVY6VlvmPpvgFJUJv0F+1Xj50vDj8RuDNk5EljckZmNkZSgBUIkCEHc7td9COWEjUcBOUNX64j1Y+GQ44LYCTVjpGxX1YmAwF2KXF0KaF9Rf6kfzBwz/DvgcOZy2ZY5cTzxOhVDIyWjbFRpcAN4XIJ6kYZMjwVpAS/D8tGwaNBcjOukGQSGkn20IsWx3sseuwZ0l4k1Hzw5fEDsuw+zHKZVjaP3vcxudxo02LagbavOueEacPG2h0ZGrdXUq2/mGAOAuspAsgjb647jj2xFneJCRIVEaIUXSzLzc3epvWqH90JMsSQabrgCXZnIwaZftAaSVTpTL2VAJAJeQ9FFgX57AFiox1xrgj5ZYwIxcoVtTABgVLWiht1GkBtySeu+2Ju0+UdM6SXOvZ30upXwNY7teZKrZpgTqvyvDNnOKRZhoY953vSupG2tSWJBUA3oA98AvqsL5cMGmLtWnkNwQQBQ/vzwV4crZlJJIzlJJtNWXOtFojYLsLrYnzvHXargxXLFhHoFoEoIPEWAXwi9rq+Rr6GsOCxrl5DJpOZeNQCWQKGBBWtrAJChiBvvgFjgPDWzZbS6PMF8KPN4mrcjdST6tfTywxJkX+zxSAtEoJYMvjYEjTYSiBV8gbG/qcXM9m8nlysLRyzysNDyLTMNwxj8TBiNh05deeAuZaVmihinkiAZiqSI0LIGZQuoKN413phfUGqwAnjrkxKZpmeahastENsCurmxXfc+XywPnNmMagKGksxJB573/DXStt/PBzj/DJWljjkkiZpwxEpsBnj2Yeh2X5k9LrAjI5INE7tqpUJUL1bfnf5cANlbfbethgx2dhjB1uuo70CSBVDfbfmf0wHSMEc9+g8x1wS7PQmTMpDTEO1Upo1RO19aH6YC8QokNAFNJu6O7FQAoJFnYdTyxFDlDFMUQmqq5VUflvkCw58vbBjickUcs0e7UVYpJRJ0gOo8yvi9Nz6YKcL4dFNl3nkys1kk6oZUYEaQBQL7ihfzJ6YAF2Y4vK0sGWWOFlalJKvqCazI5OmQAkeM3W42NixiXP9r3YteXVN53jfvDaltVsw3trC1yoqANhWIuw+Xk72Z2A2CpoIWyxV5CBq3BVEJIG5vCrxrOffyilBDOrgKNiCUIIA03z3HzHngL/AGclklzQCvRWKZ1PhWmEE9GxQHjfn64a8xllykLTzHvJIgxOjqZIkyrKWJ0lmeInw6v92Rz5ovZTMIJZe8lSJTCRqY0P97BdAKSzaA5CgEmj8w6Z/isEjQlSzwgNm5DpKju8vNmpNPjtz3kkmivCOVAcgBrtNnhJl48nl8yVzkWYVmMpcHUKZtTKrAkNmEvpQbopoRwefOplp5RnftJKSDJL3oYytqUSSlJTdRLTaDYUk+8H2OCZzOVnXMZueWEIDGx1SBXm7p5WiUaIzJBuLDOfxUBjvMdm4yB3k/3WSl0zP3TqgVpZXzSLoBVnbv4Ygg6IwHkQMZVa4fmsxnFLvEj0HgER7x00sQ6RxltZYKedfxE8sVHqb9TzONH7czxR5SR1EXfZ3OyFiigMsUTCozsCCGWJip/MxvCJ2a4aMxmYoWYqHarVbPnt0GwPiOw571WAu8GzCJWsgjUHIAbVag6SGC+GrIvprYjesH+C8fl+25XXrVXni1WukN94gJ/xDUF+QVR0xqXBOD5fLxaYVisnxMlEX/xfmPqfYAUAgfFjMhMxlXU/7vxX/wALKf2wGkcBfLZ5pp2y6F1YQSCQK+lomk23XY04PyK+WELiPbGAF4sxkMvJLl53iiVQUUJqkDtyYDxIm3XVfTDEO0keSHeJH93muJypIXYDQQwR5FoEFbjZqNfMYWhLw+dsxnnjzAJgMsiB4yqtM8mXCqCoPebGQWaFjAG4+I5TizpDLl5Pu4jmHkWU0jELrXceLfSBe23IVhPXhvCpVMqz52FT/HArAbXVxCrqtrw09mmyWTyDzd/KFzpaBHli8SFRItMIyRQbUxbYVWBvA8s/D3uPNZFgkzxkyyZmG3QKJF06hFJpDDmGG+x8gC9u+wZ4fEswnEqPIIwvdlWFo7WfEQR4D5c8JS2dsbJ8ZeJxvlMq8TpKn2m7RwQdMcgItb/i3rzwrfDPshl+IGUzPIpiKkolAEPrrcgkAaOmAT2yUoUERtUgCoSp8R1Lsh6kkVtfM+eCXajICDNGIFT93FQFf+zGCaB56lJ98NWe4zlMjLNEmQrMZeRRD3uYmlU73ro0E8OhgBz1emDnYTthmM7nokISNFhZplRF8bAsNQYgsq/eR7XzB53gBfwoSeKaSQZaZo+4J8KMNbKfCFZiFLEOwqwPpeCnaPseiu+Ydp4lmzQVVVIz3ffuyOxqX8LkoSdjTAEE2Au5PjbvmJI87mpmCSlNPfyrel2VgscUbajt1KDlz6bA+UizWVRSrd0e7YB9St92yst0Qwa0HX53ywCEmZy75vMZlQCkOhWieEExrERECpDHYlLFAHdfI4XfibJfEZDRH3cex5jwA0R574MyZxF4fHmWh8WdTQyozrSxrLmLG0pJLAjVXIiwAt4XPiFnQ+edzsXSJqsGtUSNVjY1fMc8ACGJo2NbHEvCeGnMEqGI0i/DGz/ou4xzJE0Z0uKP8x5jAapxDhUfEJHIR0iUKqyBFGs6nNqTuFVjZqibxzw7s7NlljieTvC0yvVg6EQh7BbxA6lVfCfzcuZwb7H6VhsO7oGZQzsG5HSxXSSAlqWAs7N64Us12m7zNd5DmAkwYoY5UfR3e1BNKHxWLJNE36DAPnHJ4VhbvojJGBumgPe4oBTzN1WE/uOHDLO7RrFMqF2iMh71CRqAom9ekg8uo2xczOXzTFczmM3phh+8KINCmh+csF8PPmDhXEAzGYzmejdCsdKACD3hIVKKjcIVVjvzvbrQVuwkpbNmWcLICBqkcC0YsoUg9Cx8Pv0AOLnbPPwTM2bSZrV0y8Y0HaiZJHfVuVKOy1QNqed7W+H5KDO5XRDCsbG+8pT4XFUQWN6aJ8N7Xywp8c4IyTPG8is1K3kX1tpsA9Qx336g+dBx2kjYJCaUoC2k7NswGkX/AAeAsF5AsfPE3D8wFiMbkXoBsb3rXV9QHAPquOzlmfhzEAsqnZvkwq/+VW+vywGy0ehHveufpsv9cAOWWiR1BIvz5D6bfri7kc28Tq6MQ6mwfI7/ANTgfk4NciIGUFjVsaUfM9Bj5LLQwDLwrh02aBdnAQObdgCxYqAd/wARoKNia8uuNC4MxXKxwZWVJJV6SAkKAatgm4Wht6+fIL/Z6DuMlGtAvLI19f8A5ZPhI6jl5Yk7DcBmjzwnaXSG1Lo/isFgHPICwDte9b9CFH4h5PNRpG7jKRCMswaAmMsXUKRpOzPpWvCdVEisZzNmy1lzqOkqD1HiL36+JmJJ38WNV+LMTziFEKkUzKL/ADBirAno2xFUKIYH0yaeIRkrIHWUMPDQrTVkk3d8qrAVS3TDFBxeTLuqiKKQSZWNNEqsRoJE1DSykEtTc+gwszc9vbDjxeOJOJL3o1RRvFG4sikjSON6qqICsfmMAy9i+1AlzkSPlUh7lZHaRJJfCCQ8mtXLa2eQICSb9dsUW7UZaBDl81lc4neTLmZFcQFpKdpNLnRGXQufzWRprbfFLsxwZpWeeLMSQK8rQLIGpm0R9642U+E6VII/hwC7e5UxzKrZiXMPpsmRixUE7CyOZ3JA5YCt2m4qkvcJEztFBCEDSKFZmZmeRyqswBLNX4jsowLygBYauR57X+nliuuLeVzHdsrgAlWDb8jRuj6bYC/luKy5eRmy8jRll0sV2seR9R0PMdMV583JL/vJHf8A42ZufP8AETiDN5nW7PQXUboch8rxwGrfAbDxPJrmuHcNiaeBJXk+0SCWVUYxytLqZQx8VauQ51ibh/ZDNRQmJYVLS59G8bjSYIQzoXZNR0s5A2BPphc7VuIZhH3kK91waOICUXqJq1j3FTEOSrb1R28mLMZNZcxweARCZEyIfu520eF1A8RANMNAIA6gCxgIk7NzzZfJZOWGVB3+bLHQ2lfui0bMaoKXahfPceeIMxrXs1mDIro75gFtYIazLCCW1b3sd8MHaKLVxfLZREmaJMpfdwTNEVXWyhiQ6kqoA2uz64pfEDjUsOeMUc+aSOPh5kAhGu3DOFaUMGGjYanO/LfAV/jioSDJRqABqc0AByVB0+eB3wb4qmX+3O4Y6YBKwUWxWMm6BIs+PzxT+KfEJJcrwp5ipkeGR3KlSCT3NHw+Hcc62u8QfBhlPEGRvwSZaVGHp92T+inAMPEeJcPz3EMvMI5WlZssAveKqnWxJZwqsTJF4QV1AHYdMS9kuKn7TnQmWggkeLMNl5EQlmaORgwZnZrBYBtOw8HKqwN7C9lIlzWXAzmVbMQ5lnKJKHLxKI9FaRpDgpISL2Db8tjfYvg8E08c0L5tzFNMzSGPTB4mOqEB3tTTmyq7nc1tgKfYztHmMxmcvBOzIJ4ZSWjqMyB7eOUGMDS40SLY8vMHDR2ByoXMZ9HLvLDOUV3kd27p6ZF8TH+DnzOKHYDKRZhMs6ZYrHlO8WGWTMAy6tW6PHGiqU8R5nbbnd4E9lu2EjZqGQrlEbNzGPMqsboy6BpjuV5CrMb2UC+lWcAq8G7RZ10orlnUaiwfLwgAldD3oRd9LaT5jbFbtHxVcykLGNFkVakKKFGyoqgUbIATrdXQ5YYe2XDly/fOWJPeMVUkaa7xgVK6d9itUfU4RZpVOyXpNDxAA3QvkTsDddarrtgL/BcwoGjUInL33x12gA2C6NxZ2Pz9MG+HZyIr9/IkjWQCySMa6bkDa7Pv7BZzBjpe6LHwjUTtudypA2NEc+uJojtgHnLzTZfxQyVfNOanpuh2Pz54eOGcMyqqM0y9263rYtp0MPC4I5CiCN/3wnZaIzT9wsfdP0Uve21kFyNRHOgBt0xqUfCI2iKOCwbUWskXqNsfCep9dsAIg4vDmppcurAhYwarZwwF8/LUARX5hv0GNcVy/wBhzM0asylB4aJOoHSy358xz6jDF2xzj5XPDNRFi7Fn1MAFYaioj2s6dCi756gaGBPb7PK+Zy+biIKSxK4sfmWRwVYeY2Uj0wBL4d5qWeVo8uzI5juWwukm6LKbsXfKumO/ijw5cosQVtUs5YyOwBJ0BAACdwPGeVXhMyLaW1L4Td2OnXbyrFntTxFsxpklkZpFVYxe4YeMlvINsgPnsed4AzlOJyRcNjjUjTJHIzKQCD4yL36jR+mE+TNk6h+U/wCXL6Y+5rOeGJVdvDHpYWaBLyEgD5PV4pqcBZgyburuilljXU5AvSCas+nr0onFWV8FuAcdkykmuMIwOzKw5j0I3Bq/MbnY4D5+YNI7BVQMxIRfwqCbCj0HLAaJ8Pdbq0776F7mMWd9NyNZ91A22o4boprAYHfZhXnd4U+wjFcirDYCR7N1uSQAQdiSFHmR74vcOzH3SksRXI+fTe/neAI5jOFCX1G0BCkqNlJe1qq00xG9ncE2d8ZV23H+0BvNAPcf5EYdu0krUQpP4Tt/X++uEjteb7l/4kv6hTgKvZnKiTMwoeTSIv1ZR++Ckq/a87ML8LSSOSP4SxI/mMCOz2fWGUSNfgOpSLPiXdbAIsagOuGj4ZcOEjrGQW711Bq6CLdliPTXQO23rgHPL5ePKNkcua7qOItL56pzZb0ZQAb8tuRxm/Fo1zl5lQsX3cYYM/iZgFjYoOTWwLaRVCz0OHPi3Eu/mkmBFM7afLSDSfVVGFKeJU00KHRdtrN1t6nALMWTcq7hGKJszaTpUk0AxqgT0BxGF2v1r+/76YY+K9q3bJR5BEEcUZtyDZkOotZ2GkayTW/TfbFns0cqsH3jxd4xNq7DYHYCifIA/wDMcAoXjq8X+KNEQpSgdItd9j1GBd4B/wAt8Vs+FVW+zyhQB95Dd0Nr0su+2LOd+JCz+PN8Nyc7KtaiGB0izQLaiBZJr1OM6iODWV4f3scxGxRFI9dTBD/5YDXviFn8ll58u8+VleWSCg8WYkjKKp2UaWAO7HfAbPdtOGzTyyTR56OSXKtlGI7ogRtvY8ROv13+WJ/itkhPxTKwlgqjL2TtsO8cddugwL438NwIZZ1zSyMiFlRUFHSCSGOs7kCtuXrgAPb/AIrlZY8jFlHkdMvC0ZLoVO5TTdiiTRuvLHvhTLXFMsCdnLof+aGQV9awoSnE/DM/JBKk0TaZEOpWoGjuLpgQdieYwGg/DmKUZjh2lTL3EsyMggcCJX2eRph4XN6qU8qqrIw8dh+FZnJ5rMh8tOY5czJ3cnfoIljZrDdyZLLeEeILdGuWMgzvbfiEo8ecnryV9H/29OOeznEmXO5aV2Zik8ZLOxY13i6tzv8AhvAan2dVOGZvMCafhyCTMO1tITmRGxtIwoXwjZWok7k46yfDshJHJEmZmkAzTcQQpHp0EflUyLRFUPX0xB2l7Kxz8ZlkldVjEcTFQwDOxUoB5gVHZPyA9GOPJ5eMHRCqrpKM914SNwW3NfM4DNviDxtM5MdEbIPA3iAs13oYmidyGjHXZcJBFWL5HDx2rycCSr3MgbXYKk2V8jqHMHVt8uuEvMKPGb31kVXS7u/2wFrh2aAR43BZSCVqhT7U1kcqFEeRODmR4flmiQnMsrkeNe6Y6Ws7AjYiqN+uFaM41r4d8LQ5MPKpJd2ZdyPCKXzHVSb9cBT7WccWeQh4hFJEdnB1amU+JSQBpojwtvyPmMaVk5e9gh7wnUaOxI8VcjXzujtyvlhB7Z9kPsytmIGtR+NG3IB2JB/MN+R39Ti18NeIGZczGboaWXUS1Wqrz2veMH3OAn+J2QiGTDWO8DDu+VkHdh8qs/64y2PLtNEqJuVkeveMP7bQPjSe3PA587GjwgF4Awkis2bogp0J2bqLBFYWfhrlu9edSaJCAdKZhNF+nenAKmWk8AP99Md5s2KxBDGU1o1WrFTXmDRr0vHbt4f798AMkzDadB/CGLVQ5kAE3z5KMcd5j7mRviMYCQtiCTE2g45liwGs9l8gfsKQIVaUxGYorDUC3jGrelB1BQDzG4qzipkmAjXn57/LCP2M7RTZLMaotJDeF0YbMOfQghrGx9d7G2HqelkkXoHsHzUnbb5YCpnXB1bHUVrV5DoL+fQYTe05GiIfw+H6ah/KsN+evkB/f7fXCb2kz7yNHE1aIFKoB/iOtifc8vIDAAaxoPw37UxZaOXLvHI0kpuMqQBdEEMxIKbdQD/LCFoxf7PC8wh/htvp/rgHEQ92ugkeFa/QfXAt4u8zEUYYAs6oD0skAfqRi5xGYMrkbXY9ev0x32P4cZZJcy6kplxqHrJR0DfnRXlz1NGOuAHdgosi+ac54nRQMaG9LMSNnrfYb6eR3vlR3qGHK9zSxxrCB+HudKV0NFQK358t8fn2a8rxOZUAb7ySIAb2sysg0kczplBHmQMfoZ81GUWUkd3p3NgLya9V+u1efywGMfF/gORg7qXKsiySHeFGBUoQ1SqB+AWoG2xvbkcZrg12q4jHmcy8sSBFP/cSSWaulljQHQDreBOnAfI8PPw9iVp3jIvXAwHzDxsP/En2wjjDV2Aids9lQquwE8eore3jG5IBoVfzHlgNJ7admhnOKHVKpZFiATSQVRhOy76vFUiHy/3g8hdbj3w9UxsYiWe7vUqgMCRuSGpedkdAeWDua4G78bfNB1GlERAeRqO2VjW1lul+e/LHHxU79MlcBMf3q6qO5AWQkWDsNhfnyOxwGCSkHlfr6/L0xwwxemmYFlKaWO5sG+XkfPc31vripP0wHC47VjW3PofXHKcsdwpgNk+IHFRHm+H5wRLKmayjROpHNG0OKNGmBl1D5EdbxpAhULQsKw8VE119h6/rjMePEf8Ao/B8ww1DLyRq45+FVYMK62YVHvjSeIiNmSHXQnV6p62Ciyo67MDt5XgMD7TZ9ZszJJGgSNQFQAflUcyerMSWv1HlgDmdmPrvgjJDMiyrJG/gco7qrFAynSRqqqsbb+WBssmo36AfQV+vP3wHcUZq62O3uKv+Y+uD3DOL5uKMJHK6oDYGxAvysGvkPXAmGXwhT0JI9+fudv8ApGLiyUNsBvEPEYM9l2F0GUo6nmLG/Pn6EYz3sJxOHJTTw5htDltGsjwjTqBBrlv1O2J872KnQ61uYCjoZTy8uf6DoN8LnE+zeZSTbLMtjWQlsFDWQG6KRpPyBGA0XtLxY5OGaePc/dgMKN6iaO9jkGINHcjYg4Q+x+fZ58xmHrUZIJG5AAfaodR2FClJ/XBrjOUKcDdHYFo5YwK6eNDpJ613rDbblhY7IRh48+h65NyPZlP86wAPO138wBBHfPuDsfE3I9RiJxRvzxWynP8ATE+b5bYC5x3sxNBlYc05Tu5m0qA1sLUspatqIVtrsVvR2AOJcXJOISvEsTyM0aG1QnZTuNr/AOI7epxPE0en/d77+LWet14a2A87OApgY+MuJRvj4UwEGX2mQ9NQ/mMPWsgrZNhAm/oNKH9K9h53hHmjJ3HTDk7OMms50sDAr0VNliaKghhQBF3R6YApmIrA8q/v9MZxmzqkZvNifYk1+mHmSR/sCSbDVEKG5O4oeW9EYTpE3339qwFJo8Wuzo+8c+SEfUj/APnHMqVy5YqpmHj1aSN+YIv/AD64AxJmrY36j+eGjsz2hEWS7qONjIXZ3YkKgLeAb/iLd0qjaq7xjepVrPlmckCgSxr3P+uG+KARKiX+YX68zfyvAH+DZZRxWDMtoJZ4QdNkKxiSJgNRJvXq5knbnjU+MJEomDKulYWmPlY1bkfh6E3zxjLTEaDqOpNgfIi6P1398Nfb3tSHyzd2QTm00Efwp4Q//cGT/mPlgMZXJ+EdDW4xWcUawbzK4FZtKPzF4CKGEswVRbE0AOpPIY3P4Z8LXLrEhILMQ5+db/yxnnw/7NidjmJN442pVA3d6v8A6RXuRXQ41fhrKM3llApmkYsAGAoQymwDy3XlgCWesyzFNnD2D66UonzFj9MB+1nFhLLksup3nkaYqapUWGRdL3/ia/Y4KcWFyOVNMCaPudj5jb5jpjNGlZeNJrJApgqn8lrKWX/6hka/8Q9MAe7Udno1jMTqraR4SCGK3qoA1YI/Wh54x+RK2PMbHG2ZuVpFBXcsQwPyVqv05HGOcbh0ZqdOQEhq/Xfr88BTOJssMQ4swbYDUMq3e9mZBzME3/7Ub/xlOBHDe1Oqfh8spAGVCxsSfyhm8XvGVU+q4Ndg8m78E4kpUgSCR4ifzFYgDXoGjAvzB8jjMC30wBHL8dnSCSBW0pOQ0qjrVmt+Qs9NzQ3rbAwjEozLEBLOkEkL0vzPmfny6czjlxgO0bFuE7YpqMWoeWA2riPDOKSIoWWOjVMi6W5g3qq16cvLBr/0xoo4U7wPKtd676jqUfiAAI33oE374ZcpmVkQMp2P9kHyOELs8JTNnYpn+8XMFtQonS6qUAJB8OkLt5bdMBU7U5YDhucQAdJaHIUUJr0Hdn9cZPwviMkBd4ttSGNiVBFNW2/np/TGydp3TLZcgCwwKG9/xjcnf0P1xi3EJVKoF0jSunwitVE+Jze7EHn6DAU8vsff+uLEq+FvRcRQJy+f7YlzH4TgB4XHcZ8v754+Ia6n29/64lRR9cB4X5jHdAdBfnj4lYm1L0IwEci+G6r2P64PRcQjPDhE8lPGJE0VuwY6kr08ZHt6YETtpHQ+nX98Dwxo+v8Af74B4zwvhMZ6iFBfrUK0PXTt9cJMWYPImx64mjdShQlgenkeVg7+goAbdSdqgzEOliBgLkyLRKm/cWPa8C8wKx2VxHJgLHBcvrlUE11+Z6D0+eGTiOrvFJFLex3qqPnW3thUgl0sCOnTz8xhy4Jn/tMkUd07sq7+ZOm/ly+mAkcDRI97hlFV/ErkG/lGRgRmlN9fxV6c72/X3vGqcayWSyuQLRrHM7g6GNOHcBhbUaKpqO3T5kXl+dQ7c710bPz5fQ4AfLuR88UOKpyOLucUhFPm374+cWgPdg/35YBg7BcZCp3Tck1Hn0JDEkeVj9Map2a4YWkizZOw1bch4lZboDauWPzxlZGRldeakEX6Vz8x6Y2TsH2zKQyLNDmKZ+8i0RtINMlEjUq/xEt4t/EdzWAZcy+qRj5sa/6j9eeEXtpCPtmTcUGDPZPUKFboDvueeHvNxh9f4lDeRKsLG5BG6nrfMYVOPZHVJCiblFItiSd9G5Y7lqTc+pwFvOSiLuU8VlaUKLJNKKqvU7/LGZ/EPLhM2ABRMYLHzOp9x7D9MP8ANJr4jGv5Y41A38ydV1yPhXnhI+JgH24gfliUH525/kRgFQHEyybE+n7Y5ZcTwR88B+huxEsMajhq6u9hjEjqwIsNpJNg1ZaTl5eWPz9nTcjnTpt2On+HxHw+3L2w4/DLjseW4iZcxJpR4HRnbUTqLIwvmSTo/XCrxxlOYnZDaNNIyGiLUuxU77jYjbAVIlJOwJOLgFripGMX8jCzkqisxq6VSTQ5mgOXLAV1xcgTbFNcXsvywH6HyzN9vaOMaIo49ThdtTOPCWHkADVeWL2fyigmUABq8R6kC6s9as4upFVnbU3M/wAh8qxWfPKG0N4W8j1HmDyPty64DLe3naaCSKSCNmMgIB+7IAog0dYHMbbXzxnnDuDzZl9METyMOYReV9WPJR6kgY2HtR2AgzcpkjdopnPibdlc+bAnp6EbACthh24FwWLKQrDCtKo3PVj1Zj1Y4DGsr8Ks9oBIhU7+Eyb/AFVSv64Wu0vZzM5U6J49GrcNqXS1c6a69jv6Y/TRGAnazg65rKywmgWUlGP5HAtW9KP6XgPy86Vzr6/0xNHECpN3RAH6+eIpWdSyEAEEq3hU7q2/iq+Y5g7gActsfI8B297bDy2A/v3xLlIRe/6Y9E3X5AbfzOL8JXYAWb5jry6Vd7H+nmHxotV7X6/37Yi+wbcjf12/TF/UaoUQd7/aseikKc1N39PY4ARmciVvqB/fLFUjDNmJFFd4ykMNiQSLoGmHQ4FZzKMEWYC0YkWFXSD0BrkSOhA/fADtNnHGYo8sSEeWJpsraBxq35kqKJ60Qf2wAzD/AMJ4Upy4JF0Bp8waBsHpveEFhvjWuARXlY2HJkH8hgKbR1HQApiCx8/M+rftgBxNwSFqvGxuzypjzPmCDXTDPLl7AvYDkTyHqR5f3tzwtcSy+mQEsPx6a+YZeu53I3wA3PACNfneJOJxf7KD5kfzGPnFQQAK8zvjVu3vCssnB2qOMNGkYR9IDXqjAOpQN2v5G8BhAGN67LQA5HKkDlClHqDpF0f4T+4OMHxtPwtzDSZJLslCUo9VBOnT8h4fM6SOWmgYHOxJ6Dn9MAGXZpAT4iT8h5emGnMRjSTtVXf6jCxCpaKx1Bbn0q+fndYCn2HySPm8zIz0wZIkB3tikkrf9qk+xxnPbaXVnswTtT6a8tICkfUHFjgnazMZdnki0XI2vxgtpJFWosC9J02b222s2GzMjSO8jm2dmdj5sxJY+5JOArEYnyo3xwVxLk/xDATlcVZhvgzxWKlVh1AwIkTa+pwHMRs4bPh3nJYs/CYVZyxKOq1bId257baQ3/LhSi54vRSFSCpII5EGiPcdcAx/E3KpHxB9AUB0V20jbWbDkdNyLPqT1wBy3LFZkrkAMW8qvh98B+oy1i8JnxG4qq5V1UkyWGXTzXSQS1/lqiN+e4wczxZdOlmXnssZfVsbBABK+d+2Ma7Y8bldmRjIFLkgMhUVvsLosLJ3IwDv8Ne07ZvMCN71JEWJ2okFRt/1XjT8ZB8Gez7knOd4VCkxhK2cUNWo9BdVXUe2NfvAfDgH2uljGVmErMqNGwbT+LTR1VXp19cF8zKVUkKWIBNDr6Yx74i8QzLWc1G+XgsolMLl1AkJQJBsKCQTQr5YDKTzNXV7Xz9/XH2/bHqx2se13gO0kXe1J50AQN/cG1Hl+uLmXbUtUFI5bdPcf36YjjjFgrtv58/0OLapuSBZuwOvX6/PAeUbL5knkDtXntVb9D0PLayMQJNN4hXM7eh3rHMMRC6pDGnQ79Nue1DngjlMtuNJBX+IEEf0NXgK+dgCqz+K4yrVdbDSeY2O2pfPY4GZgGVKLlUsuA7HRe+w8J3JP8WDnaLJSrCbJZTXJRYHPfSB4RV7jb3xb4Vk8uIQzsw7xQTrNFquyF57c+oNjAZ2y47hkIBW6vkSSAOh9Nxti9xLLKrlUbUP4qoX/hF8vpikyVzwFF03w2fD+c948ZZtJANBmrqNxdHmOY6YA5mTUqih4dthz+fr/lgv2DaswR/g/wDyVR/537YB47QwFU1RimAu6/uxWFuHIa1YsNmaqobj1/nt/TDnx8Awje7IAGFqJ2Wh05b/AK4BY4jFU2gWQPMknyrc+hw19ts7LoTKFrVVRpDvZcBhR8lGxr5eWB/A8sJM53jEBUOrfYHSNWn5kjSPniXjpLzyk7jVp+egaQffT+uAQszHRxq3wZzwaKSKxrje680fcEeocSbf4xhA4xkdtQ98W/h9x37HmS5UsrIVKggb2Cp38iD9TgNzniBOnmDuB9LH1N+5wr5l+7yzN/DCT9FBwOn+IZaaAtEscIkHeMW1EBgV6AUBYY8+WLfap64cCD/vEjAP/EFJ/wC28BjyxUAPbHSx4I/ZxjnuDgBsyYjgPiHzwRmh22xQy6+MfPAHs8twjzBI/lgVMlUPTBXMmo2+t+X+uBwFknAVlTFgqR8j6/zxKkeOtGArEbYt5QeH3x9jhvE+WSgR64D9AcVBaFtOz6bHzrbH5+4tn5ZmuSSRyNhrZmr0FnbG2Zbi4ly6uPKj7bHGP5+ADNvXLWWHvv8AvgHjsDxyWHKLAigeNm1n/FRoDz57nDXG07CzM/1r9AMKXAod1xoGUQaa54Cpl+NSxnxnvF9QAfYj98GI58vm0KkJIv5kdQfqrYEcRyt8sDoISj6gSpHJh+/mMBR7W/CzLyI75Re5mqwoP3bVW2n8hNcxQs2QcYvmYSjMkilHU0VbmD1Bx+qMnP3iBvPGc/Gfs3G+X+2KAssRUMf40ZgoB8ypYEHyvAZBlJB+ZuXvi3HVGmv0/wBcDKrkcWsrmyg5czzvfAH8oxobbULscvcf3vgzwbIkNp5X5Dl+x/0wL4dISCzVyvwuQfkSCd66Y+p2nCo4RGWSqUk3QPMmxzwBTt1nUVQgktibpD8/xeXy6+2FWfjLyIEdYzQoNR1D11A/odsUmBNnEJOAlev72x4xgj1x8Q9MT6N8BVkh2OLXZFqzcY/itf8AtJH6gY6HPp74gy0gTMxvyHeAn5Xv+l4DT88CUQWKHKhzpuZPywPbSbJ5AEDf3OC/FFGhPPkR6gcvr+2KGXytsf4eQ9BfP5mmP0wA3hfDtKmxuxJPv0xHmMlV9f8AWsNWYyu2wwLzWVPQewwC3mMjYIOFDJ+CYjruMaWMqThH7RZDu8yp6Py+fLAS5iMuoRRdr/f6DB4s7xpHK7MEUAAnYUABQ5bD3wM4HvLH6ir+ak/zIwztl9umAX5cn0+mKzwDcdcMncefTFfMZUG63wC5JlhRwCyyfegeuHJ8lVYXs1BpzJrysfTAdZw+ED++f+WOu46Y9Kmpl8iR/Ov3wTeHz9sAOWA4mig3ojFru9sSiOj++AgiyuJn4cwOw57/AN74uZZbP9/tg5lDa9Pr8sBb7LcUCcOzCOdg4CcvxMNwP+m/c4Tn/wDiAfPD/wBnvhuwYPmXFf8Atp/Jm6e31xW7acAhTM5dcuulqJcWSK6E312OAm4CnLnh5yEFjCvwiFlIBw95OOlHywFWXIXis+XC9MGJGoYXeOZg1pHXn6DADMh2q0MyGPUoY6aNGvl87Pvit8TOLA5DQhAaehpPPRY1enkPfFNcnbivPGgLw+MAeBTXIkAkcuV8uQwH5gmy2k10+WIWBO37Y0r4yRAZmEhKJj8TaQA1Ma36kDn6FcZwWIOAsxZuRRQIUddIAvpuas4kEt3qUMa5kmx73it3pP8AliRTfM3gPiJ0/fEbri0w2+eISuA4iAvEukXz98RkYsmCwCOu+5GAjMY8zv6Y5nhDKQR02OOglbbg3VVtXzJ530rHUl0fl0wGqT5bWqnaiFb9N/5/oMfOF5VkbSyitJIsk2bHXr4S22OeDODkom1EgRDmKNIo1GufLfbAHM9q2li006yKwZXMgPI7UugdL+tG+oNdXtitPAd9v8sQ8K4204GhFsDxknSOl6QTd/oMHpoLF7j0IwCw8PM/XC321yJMIlFkxOG9ro/scPUkRHviFoL2Iv0rAJHDMgyLDIq2CYyKKkm6bYA3+HflsN8M0+W64CcC4O0TuG1xr3mpdEbsxKkhGsjQq1ZNGzqI2HJscA+R86FX678rwATNUOR36jEaR2cE5MoCTQx1HBQ/ywAxsvq58+h/vrhW7T5IqVkrkdJ26EbE++3vh9OX+WIpsmrKVcAg7EEXeAz5IKP/AA7e+C0sHpuOf9MRS8BnjkZUCd2W1hyAx8JJUXRZfI1set4PSwg71XmL5f5YAF3PpiQRkdcEfs468hWPBaNVt6YCrBHfpglkozp9/wCmOfs3Kt8FeHKpTl1/pgNQ6YzgSE8Rmsk0SBZ9Mex7AMmRG+GmH8Ix8x7Acz4Vs1uxvzx7HsBXj/GPmMOrY9j2AyP42se8yw6aZDXvHjMGx7HsB6PlizHj5j2AuZRQbsX4H/SNiP1xUOPmPYD5JjtfwfX9sex7AcKeeJ16/I/yx7HsBs8u2WdR+EQtQ6bRitsZHlxsPb98ex7AM/Zg/wC0J6oL9fEBvjQ5eWPmPYAdLzOIq/n++PY9gIcx+PHEfM49j2A+uN/fHEuPmPYD634ff98S5nn7Y9j2AoyDY4HgY9j2A8RuPlivOorHsewFnLf0wQyX4ffHsewH/9k="/>
          <p:cNvSpPr>
            <a:spLocks noChangeAspect="1" noChangeArrowheads="1"/>
          </p:cNvSpPr>
          <p:nvPr/>
        </p:nvSpPr>
        <p:spPr bwMode="auto">
          <a:xfrm>
            <a:off x="307975" y="-1546225"/>
            <a:ext cx="5667375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926"/>
            <a:ext cx="9251279" cy="579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319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</Words>
  <Application>Microsoft Office PowerPoint</Application>
  <PresentationFormat>On-screen Show (4:3)</PresentationFormat>
  <Paragraphs>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 Neals</dc:creator>
  <cp:lastModifiedBy>Lesley Neals</cp:lastModifiedBy>
  <cp:revision>2</cp:revision>
  <dcterms:created xsi:type="dcterms:W3CDTF">2015-03-31T23:18:39Z</dcterms:created>
  <dcterms:modified xsi:type="dcterms:W3CDTF">2015-03-31T23:25:51Z</dcterms:modified>
</cp:coreProperties>
</file>