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03D8DFB-1490-E444-80DA-86E22D67DDA4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EC81AB00-9513-A34A-8441-1455DC2C7D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 of 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Eyes of the Narrator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pic>
        <p:nvPicPr>
          <p:cNvPr id="4" name="Content Placeholder 3" descr="Hair 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5095" r="-7509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Person</a:t>
            </a:r>
            <a:endParaRPr lang="en-US" dirty="0"/>
          </a:p>
        </p:txBody>
      </p:sp>
      <p:pic>
        <p:nvPicPr>
          <p:cNvPr id="4" name="Content Placeholder 3" descr="Torch 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328" r="-1532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Person </a:t>
            </a:r>
            <a:endParaRPr lang="en-US" dirty="0"/>
          </a:p>
        </p:txBody>
      </p:sp>
      <p:pic>
        <p:nvPicPr>
          <p:cNvPr id="4" name="Content Placeholder 3" descr="Liberty Islan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020" r="-2202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narrator’s position in relation to the story being told.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narrator IS NOT the author.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narrator is the character who is telling the story. It is a character created by the author.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First Person </a:t>
            </a:r>
          </a:p>
          <a:p>
            <a:endParaRPr lang="en-US" dirty="0" smtClean="0"/>
          </a:p>
          <a:p>
            <a:r>
              <a:rPr lang="en-US" dirty="0" smtClean="0"/>
              <a:t>Third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the facts</a:t>
            </a:r>
          </a:p>
          <a:p>
            <a:r>
              <a:rPr lang="en-US" dirty="0" smtClean="0"/>
              <a:t>The reader is not given access to the characters thoughts. </a:t>
            </a:r>
          </a:p>
          <a:p>
            <a:r>
              <a:rPr lang="en-US" dirty="0" smtClean="0"/>
              <a:t>The reader has to judge what the character is thinking or feeling by what they say, what they do, and their facial expressions. </a:t>
            </a:r>
          </a:p>
          <a:p>
            <a:r>
              <a:rPr lang="en-US" dirty="0" smtClean="0"/>
              <a:t>This POV is a lot like real life.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605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laughed hollowly. “You’re joking,” he said. The neon light flickered on his face, turning it a ghastly yellow.</a:t>
            </a:r>
          </a:p>
          <a:p>
            <a:pPr>
              <a:buNone/>
            </a:pPr>
            <a:r>
              <a:rPr lang="en-US" dirty="0" smtClean="0"/>
              <a:t> Veronica shook her head slowly. Her fingers were busy shredding her tear-stained paper tissue. “I’m not joking. It’s all true.”</a:t>
            </a:r>
          </a:p>
          <a:p>
            <a:pPr>
              <a:buNone/>
            </a:pPr>
            <a:r>
              <a:rPr lang="en-US" dirty="0" smtClean="0"/>
              <a:t> John stood up and banged his fist against the wall, hard, once. He was shaking his head in disbelief. “I’ll have to leave now,” he said, his voice terse.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Person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in the narrators head. </a:t>
            </a:r>
          </a:p>
          <a:p>
            <a:r>
              <a:rPr lang="en-US" dirty="0" smtClean="0"/>
              <a:t>You see the story through their eyes. </a:t>
            </a:r>
          </a:p>
          <a:p>
            <a:r>
              <a:rPr lang="en-US" dirty="0" smtClean="0"/>
              <a:t>We know the narrators thoughts. </a:t>
            </a:r>
          </a:p>
          <a:p>
            <a:r>
              <a:rPr lang="en-US" dirty="0" smtClean="0"/>
              <a:t>“I” and “We” are key words to look for. </a:t>
            </a:r>
          </a:p>
          <a:p>
            <a:r>
              <a:rPr lang="en-US" dirty="0" smtClean="0"/>
              <a:t>These narrators can be reliable or unreliable. </a:t>
            </a:r>
          </a:p>
          <a:p>
            <a:r>
              <a:rPr lang="en-US" dirty="0" smtClean="0"/>
              <a:t>A very personal form of writing.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I really worry about something, I don't just fool around.  I even have to go to the bathroom when I worry about something.  Only, I don't go.  I'm too worried to go.  I don't want to interrupt my worrying to go.  							J.D. Salinger, </a:t>
            </a:r>
            <a:r>
              <a:rPr lang="en-US" i="1" dirty="0" smtClean="0"/>
              <a:t>The Catcher in the Rye, Chapter 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Person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narrator is not a character in the story at all. </a:t>
            </a:r>
          </a:p>
          <a:p>
            <a:r>
              <a:rPr lang="en-US" dirty="0" smtClean="0"/>
              <a:t>We gain access to some or all of the characters inner thoughts. </a:t>
            </a:r>
          </a:p>
          <a:p>
            <a:r>
              <a:rPr lang="en-US" dirty="0" smtClean="0"/>
              <a:t>Think of this narrator as a God that sees everything and knows everything. </a:t>
            </a:r>
          </a:p>
          <a:p>
            <a:r>
              <a:rPr lang="en-US" dirty="0" smtClean="0"/>
              <a:t>Key words are: he, she, they.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roar and a great confusion of noise. Fires </a:t>
            </a:r>
            <a:r>
              <a:rPr lang="en-US" dirty="0" err="1" smtClean="0"/>
              <a:t>lept</a:t>
            </a:r>
            <a:r>
              <a:rPr lang="en-US" dirty="0" smtClean="0"/>
              <a:t> up and licked the roof. The throbbing grew to a great tumult, and the Mountain shook. Sam ran to Frodo and picked him up and carried him out to the door. And there upon the dark threshold of the </a:t>
            </a:r>
            <a:r>
              <a:rPr lang="en-US" dirty="0" err="1" smtClean="0"/>
              <a:t>Sammath</a:t>
            </a:r>
            <a:r>
              <a:rPr lang="en-US" dirty="0" smtClean="0"/>
              <a:t> </a:t>
            </a:r>
            <a:r>
              <a:rPr lang="en-US" dirty="0" err="1" smtClean="0"/>
              <a:t>Naur</a:t>
            </a:r>
            <a:r>
              <a:rPr lang="en-US" dirty="0" smtClean="0"/>
              <a:t>, high above the plains of </a:t>
            </a:r>
            <a:r>
              <a:rPr lang="en-US" dirty="0" err="1" smtClean="0"/>
              <a:t>Mordor</a:t>
            </a:r>
            <a:r>
              <a:rPr lang="en-US" dirty="0" smtClean="0"/>
              <a:t>, such wonder and terror came on him that he stood still forgetting all else, and gazed as one turned to stone.</a:t>
            </a:r>
          </a:p>
          <a:p>
            <a:r>
              <a:rPr lang="en-US" dirty="0" smtClean="0"/>
              <a:t>LOTR – Tolkien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127</TotalTime>
  <Words>352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Inkwell</vt:lpstr>
      <vt:lpstr>Point of View </vt:lpstr>
      <vt:lpstr>What is POV?</vt:lpstr>
      <vt:lpstr>Types of POV</vt:lpstr>
      <vt:lpstr>Objective </vt:lpstr>
      <vt:lpstr>Example</vt:lpstr>
      <vt:lpstr>First Person </vt:lpstr>
      <vt:lpstr>Example</vt:lpstr>
      <vt:lpstr>Third Person </vt:lpstr>
      <vt:lpstr>Example</vt:lpstr>
      <vt:lpstr>Objective</vt:lpstr>
      <vt:lpstr>First Person</vt:lpstr>
      <vt:lpstr>Third Person </vt:lpstr>
    </vt:vector>
  </TitlesOfParts>
  <Company>Queens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View </dc:title>
  <dc:creator>Kyle Timms</dc:creator>
  <cp:lastModifiedBy>Ellery, Katie</cp:lastModifiedBy>
  <cp:revision>1</cp:revision>
  <cp:lastPrinted>2012-02-12T01:30:46Z</cp:lastPrinted>
  <dcterms:created xsi:type="dcterms:W3CDTF">2012-02-11T23:24:15Z</dcterms:created>
  <dcterms:modified xsi:type="dcterms:W3CDTF">2012-09-17T12:07:55Z</dcterms:modified>
</cp:coreProperties>
</file>