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7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60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937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2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22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9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2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6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55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53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97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1DCD-9F30-47E4-92A5-CF09150CC283}" type="datetimeFigureOut">
              <a:rPr lang="en-CA" smtClean="0"/>
              <a:t>23/04/2014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75851-8E59-4F3B-B76D-31BF4342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2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/>
          <a:lstStyle/>
          <a:p>
            <a:r>
              <a:rPr lang="en-CA" sz="6600" b="1" dirty="0" smtClean="0">
                <a:solidFill>
                  <a:srgbClr val="FF0000"/>
                </a:solidFill>
              </a:rPr>
              <a:t>STOP!</a:t>
            </a:r>
            <a:r>
              <a:rPr lang="en-CA" dirty="0" smtClean="0"/>
              <a:t> Before you go any further…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Self assessment strategies to implement before peer edit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299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Get </a:t>
            </a:r>
            <a:r>
              <a:rPr lang="en-CA" dirty="0"/>
              <a:t>O</a:t>
            </a:r>
            <a:r>
              <a:rPr lang="en-CA" dirty="0" smtClean="0"/>
              <a:t>ut Your Rubric </a:t>
            </a:r>
            <a:br>
              <a:rPr lang="en-CA" dirty="0" smtClean="0"/>
            </a:br>
            <a:r>
              <a:rPr lang="en-CA" sz="3100" dirty="0" smtClean="0"/>
              <a:t>(the blue sheet!)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have a strong thesis?</a:t>
            </a:r>
          </a:p>
          <a:p>
            <a:endParaRPr lang="en-CA" dirty="0"/>
          </a:p>
          <a:p>
            <a:r>
              <a:rPr lang="en-CA" dirty="0" smtClean="0"/>
              <a:t>Do you have three clear, unrelated points supporting your argument?</a:t>
            </a:r>
          </a:p>
          <a:p>
            <a:endParaRPr lang="en-CA" dirty="0"/>
          </a:p>
          <a:p>
            <a:r>
              <a:rPr lang="en-CA" dirty="0" smtClean="0"/>
              <a:t>Do you have an explanation and example for each point?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981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Did you provide enough information in your argument to prove each point? </a:t>
            </a:r>
            <a:r>
              <a:rPr lang="en-CA" sz="2400" dirty="0" smtClean="0"/>
              <a:t>(if I ask “so what?”, will you be able to answer?)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dirty="0" smtClean="0"/>
              <a:t>Did you organize your body paragraphs? </a:t>
            </a:r>
            <a:r>
              <a:rPr lang="en-CA" b="1" dirty="0" smtClean="0">
                <a:solidFill>
                  <a:srgbClr val="0070C0"/>
                </a:solidFill>
              </a:rPr>
              <a:t>(</a:t>
            </a:r>
            <a:r>
              <a:rPr lang="en-CA" b="1" i="1" dirty="0" smtClean="0">
                <a:solidFill>
                  <a:srgbClr val="0070C0"/>
                </a:solidFill>
              </a:rPr>
              <a:t>pretty good</a:t>
            </a:r>
            <a:r>
              <a:rPr lang="en-CA" b="1" dirty="0" smtClean="0">
                <a:solidFill>
                  <a:srgbClr val="0070C0"/>
                </a:solidFill>
              </a:rPr>
              <a:t> point first, weakest point hidden in the middle, strongest argument saved for last)</a:t>
            </a:r>
          </a:p>
          <a:p>
            <a:pPr marL="0" indent="0">
              <a:buNone/>
            </a:pPr>
            <a:endParaRPr lang="en-CA" sz="2400" b="1" dirty="0" smtClean="0">
              <a:solidFill>
                <a:srgbClr val="0070C0"/>
              </a:solidFill>
            </a:endParaRPr>
          </a:p>
          <a:p>
            <a:r>
              <a:rPr lang="en-CA" dirty="0" smtClean="0"/>
              <a:t>Did you use </a:t>
            </a:r>
            <a:r>
              <a:rPr lang="en-CA" b="1" dirty="0" smtClean="0"/>
              <a:t>THIRD</a:t>
            </a:r>
            <a:r>
              <a:rPr lang="en-CA" dirty="0" smtClean="0"/>
              <a:t> person? </a:t>
            </a:r>
            <a:r>
              <a:rPr lang="en-CA" u="sng" dirty="0" smtClean="0">
                <a:solidFill>
                  <a:srgbClr val="FF0000"/>
                </a:solidFill>
              </a:rPr>
              <a:t>Omit</a:t>
            </a:r>
            <a:r>
              <a:rPr lang="en-CA" dirty="0" smtClean="0"/>
              <a:t> ALL “I”, “me”, “we”, “you”, 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731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CA" dirty="0" smtClean="0"/>
              <a:t>Are all your sentences clear, concise and on topic?</a:t>
            </a:r>
          </a:p>
          <a:p>
            <a:endParaRPr lang="en-CA" dirty="0"/>
          </a:p>
          <a:p>
            <a:r>
              <a:rPr lang="en-CA" dirty="0" smtClean="0"/>
              <a:t>Do you have an intro paragraph, three body paragraphs, and a conclusion paragraph?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403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STOP! Before you go any further…</vt:lpstr>
      <vt:lpstr>Get Out Your Rubric  (the blue sheet!)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STOP! Before you go any further…</dc:title>
  <dc:creator>Lesley Neals</dc:creator>
  <cp:lastModifiedBy>Lesley Neals</cp:lastModifiedBy>
  <cp:revision>3</cp:revision>
  <dcterms:created xsi:type="dcterms:W3CDTF">2014-04-23T22:57:42Z</dcterms:created>
  <dcterms:modified xsi:type="dcterms:W3CDTF">2014-04-23T23:35:35Z</dcterms:modified>
</cp:coreProperties>
</file>