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25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94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79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07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562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39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99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35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33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29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58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BFF5C-282A-4A76-B3A0-452D5BF6309F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1C39-9E40-47AC-A55C-81F55EAF0B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i="1" dirty="0" smtClean="0"/>
              <a:t>Of Mice and Men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Writing Prompts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61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Writing Prompt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Focus on how Steinbeck uses description of natural settings to introduce the novel. These descriptive passages occur throughout the novella. Identify passages that are particularly descriptive and discuss, in a ½ page response, the importance of that particular passage.</a:t>
            </a:r>
          </a:p>
          <a:p>
            <a:pPr marL="0" indent="0">
              <a:buNone/>
            </a:pPr>
            <a:r>
              <a:rPr lang="en-CA" dirty="0" smtClean="0"/>
              <a:t>For example, “Evening of a hot day started the little wind to moving [personification] among the leaves.  The shade climbed up the hills [personification] toward the top. On the sand banks the rabbits sat as quietly as little gray, sculptured statues [simile]” (2)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386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Writing Prompt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think Curley’s wife is partially responsible for her own death? Write a response supporting both sides of this question; </a:t>
            </a:r>
          </a:p>
          <a:p>
            <a:pPr marL="514350" indent="-514350">
              <a:buAutoNum type="arabicPeriod"/>
            </a:pPr>
            <a:r>
              <a:rPr lang="en-CA" dirty="0" smtClean="0"/>
              <a:t>Yes, she was responsible. </a:t>
            </a:r>
          </a:p>
          <a:p>
            <a:pPr marL="514350" indent="-514350">
              <a:buAutoNum type="arabicPeriod"/>
            </a:pPr>
            <a:r>
              <a:rPr lang="en-CA" dirty="0"/>
              <a:t>N</a:t>
            </a:r>
            <a:r>
              <a:rPr lang="en-CA" dirty="0" smtClean="0"/>
              <a:t>o, she was not responsible.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95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Writing Prompt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Review the last line in the novella. Why do you think Steinbeck ended with this? Why Carlson? Do you think anyone knows the truth?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364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Of Mice and Men</vt:lpstr>
      <vt:lpstr>Writing Prompt</vt:lpstr>
      <vt:lpstr>Writing Prompt</vt:lpstr>
      <vt:lpstr>Writing Prompt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2</cp:revision>
  <dcterms:created xsi:type="dcterms:W3CDTF">2016-10-23T23:52:16Z</dcterms:created>
  <dcterms:modified xsi:type="dcterms:W3CDTF">2016-10-24T00:08:06Z</dcterms:modified>
</cp:coreProperties>
</file>