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80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646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54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44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45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19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07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32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64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68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1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1B94-BDA3-42F6-B799-15F072E6D2E2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79C3-59F0-4789-9711-DBC7BCB11A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43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Ofglen’s</a:t>
            </a:r>
            <a:r>
              <a:rPr lang="en-CA" dirty="0" smtClean="0"/>
              <a:t> Death and </a:t>
            </a:r>
            <a:r>
              <a:rPr lang="en-CA" dirty="0" err="1" smtClean="0"/>
              <a:t>Offred’s</a:t>
            </a:r>
            <a:r>
              <a:rPr lang="en-CA" dirty="0" smtClean="0"/>
              <a:t> motivations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15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Ofglen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Offred</a:t>
            </a:r>
            <a:r>
              <a:rPr lang="en-CA" dirty="0" smtClean="0"/>
              <a:t> feels safe after she finds out that </a:t>
            </a:r>
            <a:r>
              <a:rPr lang="en-CA" dirty="0" err="1" smtClean="0"/>
              <a:t>Ofglen</a:t>
            </a:r>
            <a:r>
              <a:rPr lang="en-CA" dirty="0" smtClean="0"/>
              <a:t> has killed herself. Her secrets are safe.</a:t>
            </a:r>
          </a:p>
          <a:p>
            <a:r>
              <a:rPr lang="en-CA" dirty="0" smtClean="0"/>
              <a:t>She also has now fully committed her body to </a:t>
            </a:r>
            <a:r>
              <a:rPr lang="en-CA" i="1" dirty="0" smtClean="0"/>
              <a:t>the cause</a:t>
            </a:r>
            <a:r>
              <a:rPr lang="en-CA" dirty="0" smtClean="0"/>
              <a:t> in order to survive.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243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Since Serena Joy was not the one who called The Eyes (or Mayday), it must have been Nick (we do find this out in the Historical Notes)</a:t>
            </a:r>
          </a:p>
          <a:p>
            <a:pPr marL="0" indent="0">
              <a:buNone/>
            </a:pPr>
            <a:r>
              <a:rPr lang="en-CA" dirty="0" smtClean="0"/>
              <a:t>Why do you think Nick called </a:t>
            </a:r>
            <a:r>
              <a:rPr lang="en-CA" i="1" dirty="0" smtClean="0"/>
              <a:t>the van</a:t>
            </a:r>
            <a:r>
              <a:rPr lang="en-CA" dirty="0" smtClean="0"/>
              <a:t>? Were his intentions good or bad?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638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happened to </a:t>
            </a:r>
            <a:r>
              <a:rPr lang="en-CA" dirty="0" err="1" smtClean="0"/>
              <a:t>Offred</a:t>
            </a:r>
            <a:r>
              <a:rPr lang="en-CA" smtClean="0"/>
              <a:t>?</a:t>
            </a:r>
            <a:endParaRPr lang="en-C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29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Ofglen’s Death and Offred’s motivations</vt:lpstr>
      <vt:lpstr>Ofglen</vt:lpstr>
      <vt:lpstr>Nick</vt:lpstr>
      <vt:lpstr>What happened to Offred?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Ofglen’s Death and Offred’s motivations</dc:title>
  <dc:creator>Lesley Neals</dc:creator>
  <cp:lastModifiedBy>Lesley Neals</cp:lastModifiedBy>
  <cp:revision>1</cp:revision>
  <dcterms:created xsi:type="dcterms:W3CDTF">2016-11-09T02:38:48Z</dcterms:created>
  <dcterms:modified xsi:type="dcterms:W3CDTF">2016-11-09T02:42:38Z</dcterms:modified>
</cp:coreProperties>
</file>