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553F-1CAE-42B3-8881-58A33CAF076B}" type="datetimeFigureOut">
              <a:rPr lang="en-CA" smtClean="0"/>
              <a:t>08/05/2016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7CDF-E8F6-4265-8368-3325BED5DCD0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553F-1CAE-42B3-8881-58A33CAF076B}" type="datetimeFigureOut">
              <a:rPr lang="en-CA" smtClean="0"/>
              <a:t>08/05/2016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7CDF-E8F6-4265-8368-3325BED5DCD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553F-1CAE-42B3-8881-58A33CAF076B}" type="datetimeFigureOut">
              <a:rPr lang="en-CA" smtClean="0"/>
              <a:t>08/05/2016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7CDF-E8F6-4265-8368-3325BED5DCD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553F-1CAE-42B3-8881-58A33CAF076B}" type="datetimeFigureOut">
              <a:rPr lang="en-CA" smtClean="0"/>
              <a:t>08/05/2016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7CDF-E8F6-4265-8368-3325BED5DCD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553F-1CAE-42B3-8881-58A33CAF076B}" type="datetimeFigureOut">
              <a:rPr lang="en-CA" smtClean="0"/>
              <a:t>08/05/2016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7CDF-E8F6-4265-8368-3325BED5DCD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553F-1CAE-42B3-8881-58A33CAF076B}" type="datetimeFigureOut">
              <a:rPr lang="en-CA" smtClean="0"/>
              <a:t>08/05/2016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7CDF-E8F6-4265-8368-3325BED5DCD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553F-1CAE-42B3-8881-58A33CAF076B}" type="datetimeFigureOut">
              <a:rPr lang="en-CA" smtClean="0"/>
              <a:t>08/05/2016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7CDF-E8F6-4265-8368-3325BED5DCD0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553F-1CAE-42B3-8881-58A33CAF076B}" type="datetimeFigureOut">
              <a:rPr lang="en-CA" smtClean="0"/>
              <a:t>08/05/2016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7CDF-E8F6-4265-8368-3325BED5DCD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553F-1CAE-42B3-8881-58A33CAF076B}" type="datetimeFigureOut">
              <a:rPr lang="en-CA" smtClean="0"/>
              <a:t>08/05/2016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7CDF-E8F6-4265-8368-3325BED5DCD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553F-1CAE-42B3-8881-58A33CAF076B}" type="datetimeFigureOut">
              <a:rPr lang="en-CA" smtClean="0"/>
              <a:t>08/05/2016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7CDF-E8F6-4265-8368-3325BED5DCD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553F-1CAE-42B3-8881-58A33CAF076B}" type="datetimeFigureOut">
              <a:rPr lang="en-CA" smtClean="0"/>
              <a:t>08/05/2016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7CDF-E8F6-4265-8368-3325BED5DCD0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69553F-1CAE-42B3-8881-58A33CAF076B}" type="datetimeFigureOut">
              <a:rPr lang="en-CA" smtClean="0"/>
              <a:t>08/05/2016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B277CDF-E8F6-4265-8368-3325BED5DCD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5517232"/>
            <a:ext cx="5637010" cy="882119"/>
          </a:xfrm>
        </p:spPr>
        <p:txBody>
          <a:bodyPr>
            <a:normAutofit lnSpcReduction="10000"/>
          </a:bodyPr>
          <a:lstStyle/>
          <a:p>
            <a:pPr algn="ctr"/>
            <a:r>
              <a:rPr lang="en-CA" sz="2800" i="1" dirty="0" smtClean="0"/>
              <a:t>The Merchant of Venice - </a:t>
            </a:r>
            <a:r>
              <a:rPr lang="en-CA" sz="2800" dirty="0" smtClean="0"/>
              <a:t>Historical Context</a:t>
            </a:r>
            <a:endParaRPr lang="en-CA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http://image.slidesharecdn.com/edu290pptassignmenttry2-110301080125-phpapp02/95/the-merchant-of-venice-1-728.jpg?cb=129896664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68"/>
          <a:stretch/>
        </p:blipFill>
        <p:spPr bwMode="auto">
          <a:xfrm>
            <a:off x="7248" y="1"/>
            <a:ext cx="9136752" cy="521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69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6512511" cy="1143000"/>
          </a:xfrm>
        </p:spPr>
        <p:txBody>
          <a:bodyPr/>
          <a:lstStyle/>
          <a:p>
            <a:r>
              <a:rPr lang="en-CA" dirty="0" smtClean="0"/>
              <a:t>History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1772816"/>
            <a:ext cx="7920880" cy="4626848"/>
          </a:xfrm>
        </p:spPr>
        <p:txBody>
          <a:bodyPr>
            <a:normAutofit/>
          </a:bodyPr>
          <a:lstStyle/>
          <a:p>
            <a:r>
              <a:rPr lang="en-CA" sz="2800" dirty="0" smtClean="0"/>
              <a:t>Venice </a:t>
            </a:r>
            <a:r>
              <a:rPr lang="en-CA" sz="2800" dirty="0"/>
              <a:t>in the </a:t>
            </a:r>
            <a:r>
              <a:rPr lang="en-CA" sz="2800" dirty="0" smtClean="0"/>
              <a:t>late-1500’s</a:t>
            </a:r>
          </a:p>
          <a:p>
            <a:pPr>
              <a:buFontTx/>
              <a:buChar char="-"/>
            </a:pPr>
            <a:r>
              <a:rPr lang="en-CA" sz="2800" dirty="0" smtClean="0"/>
              <a:t>The </a:t>
            </a:r>
            <a:r>
              <a:rPr lang="en-CA" sz="2800" dirty="0"/>
              <a:t>richest city in Europe </a:t>
            </a:r>
            <a:endParaRPr lang="en-CA" sz="2800" dirty="0" smtClean="0"/>
          </a:p>
          <a:p>
            <a:pPr>
              <a:buFontTx/>
              <a:buChar char="-"/>
            </a:pPr>
            <a:r>
              <a:rPr lang="en-CA" sz="2800" dirty="0" smtClean="0"/>
              <a:t>Home </a:t>
            </a:r>
            <a:r>
              <a:rPr lang="en-CA" sz="2800" dirty="0"/>
              <a:t>to many tradesmen, foreigners, and different religious views </a:t>
            </a:r>
            <a:endParaRPr lang="en-CA" sz="2800" dirty="0" smtClean="0"/>
          </a:p>
          <a:p>
            <a:pPr>
              <a:buFontTx/>
              <a:buChar char="-"/>
            </a:pPr>
            <a:r>
              <a:rPr lang="en-CA" sz="2800" dirty="0" smtClean="0"/>
              <a:t>Jewish </a:t>
            </a:r>
            <a:r>
              <a:rPr lang="en-CA" sz="2800" dirty="0"/>
              <a:t>people were targeted – negatively</a:t>
            </a:r>
          </a:p>
        </p:txBody>
      </p:sp>
    </p:spTree>
    <p:extLst>
      <p:ext uri="{BB962C8B-B14F-4D97-AF65-F5344CB8AC3E}">
        <p14:creationId xmlns:p14="http://schemas.microsoft.com/office/powerpoint/2010/main" val="1341926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75656" y="62068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CA" smtClean="0"/>
              <a:t>History</a:t>
            </a:r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3568" y="1772816"/>
            <a:ext cx="7920880" cy="46268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/>
              <a:t>Religious Intolerance </a:t>
            </a:r>
            <a:r>
              <a:rPr lang="en-CA" sz="2800" dirty="0" smtClean="0"/>
              <a:t> </a:t>
            </a:r>
          </a:p>
          <a:p>
            <a:pPr>
              <a:buFontTx/>
              <a:buChar char="-"/>
            </a:pPr>
            <a:r>
              <a:rPr lang="en-CA" sz="2800" dirty="0" smtClean="0"/>
              <a:t>Jewish </a:t>
            </a:r>
            <a:r>
              <a:rPr lang="en-CA" sz="2800" dirty="0"/>
              <a:t>people confined to ghetto </a:t>
            </a:r>
            <a:r>
              <a:rPr lang="en-CA" sz="2800" dirty="0" smtClean="0"/>
              <a:t>- Gated </a:t>
            </a:r>
            <a:r>
              <a:rPr lang="en-CA" sz="2800" dirty="0"/>
              <a:t>“community” </a:t>
            </a:r>
            <a:endParaRPr lang="en-CA" sz="2800" dirty="0" smtClean="0"/>
          </a:p>
          <a:p>
            <a:pPr>
              <a:buFontTx/>
              <a:buChar char="-"/>
            </a:pPr>
            <a:r>
              <a:rPr lang="en-CA" sz="2800" dirty="0" smtClean="0"/>
              <a:t>Treated </a:t>
            </a:r>
            <a:r>
              <a:rPr lang="en-CA" sz="2800" dirty="0"/>
              <a:t>with little or no respect </a:t>
            </a:r>
            <a:endParaRPr lang="en-CA" sz="2800" dirty="0" smtClean="0"/>
          </a:p>
          <a:p>
            <a:pPr>
              <a:buFontTx/>
              <a:buChar char="-"/>
            </a:pPr>
            <a:r>
              <a:rPr lang="en-CA" sz="2800" dirty="0" smtClean="0"/>
              <a:t>Kicked </a:t>
            </a:r>
            <a:r>
              <a:rPr lang="en-CA" sz="2800" dirty="0"/>
              <a:t>or spit on </a:t>
            </a:r>
            <a:endParaRPr lang="en-CA" sz="2800" dirty="0" smtClean="0"/>
          </a:p>
          <a:p>
            <a:pPr>
              <a:buFontTx/>
              <a:buChar char="-"/>
            </a:pPr>
            <a:r>
              <a:rPr lang="en-CA" sz="2800" dirty="0" smtClean="0"/>
              <a:t>Cheated </a:t>
            </a:r>
          </a:p>
          <a:p>
            <a:pPr>
              <a:buFontTx/>
              <a:buChar char="-"/>
            </a:pPr>
            <a:r>
              <a:rPr lang="en-CA" sz="2800" dirty="0" smtClean="0"/>
              <a:t>Forced </a:t>
            </a:r>
            <a:r>
              <a:rPr lang="en-CA" sz="2800" dirty="0"/>
              <a:t>to wear red caps </a:t>
            </a:r>
            <a:endParaRPr lang="en-CA" sz="2800" dirty="0" smtClean="0"/>
          </a:p>
          <a:p>
            <a:pPr>
              <a:buFontTx/>
              <a:buChar char="-"/>
            </a:pPr>
            <a:r>
              <a:rPr lang="en-CA" sz="2800" dirty="0" smtClean="0"/>
              <a:t>Can </a:t>
            </a:r>
            <a:r>
              <a:rPr lang="en-CA" sz="2800" dirty="0"/>
              <a:t>be seen in The Merchant </a:t>
            </a:r>
            <a:r>
              <a:rPr lang="en-CA" sz="2800" dirty="0" smtClean="0"/>
              <a:t>of</a:t>
            </a:r>
          </a:p>
          <a:p>
            <a:pPr marL="45720" indent="0">
              <a:buNone/>
            </a:pPr>
            <a:r>
              <a:rPr lang="en-CA" sz="2800" dirty="0" smtClean="0"/>
              <a:t> </a:t>
            </a:r>
            <a:r>
              <a:rPr lang="en-CA" sz="2800" dirty="0"/>
              <a:t>Venice! </a:t>
            </a:r>
          </a:p>
        </p:txBody>
      </p:sp>
      <p:pic>
        <p:nvPicPr>
          <p:cNvPr id="2050" name="Picture 2" descr="http://vignette1.wikia.nocookie.net/villains/images/2/29/2215073_com_alpacinosh.jpg/revision/latest?cb=201206131930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780928"/>
            <a:ext cx="24955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741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512511" cy="1143000"/>
          </a:xfrm>
        </p:spPr>
        <p:txBody>
          <a:bodyPr/>
          <a:lstStyle/>
          <a:p>
            <a:pPr algn="l"/>
            <a:r>
              <a:rPr lang="en-CA" dirty="0" smtClean="0"/>
              <a:t>History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4464496" cy="4338816"/>
          </a:xfrm>
        </p:spPr>
        <p:txBody>
          <a:bodyPr>
            <a:normAutofit/>
          </a:bodyPr>
          <a:lstStyle/>
          <a:p>
            <a:r>
              <a:rPr lang="en-CA" sz="2400" dirty="0"/>
              <a:t>Venetian </a:t>
            </a:r>
            <a:r>
              <a:rPr lang="en-CA" sz="2400" dirty="0" smtClean="0"/>
              <a:t>Women</a:t>
            </a:r>
          </a:p>
          <a:p>
            <a:pPr>
              <a:buFontTx/>
              <a:buChar char="-"/>
            </a:pPr>
            <a:r>
              <a:rPr lang="en-CA" sz="2400" dirty="0" smtClean="0"/>
              <a:t>Not </a:t>
            </a:r>
            <a:r>
              <a:rPr lang="en-CA" sz="2400" dirty="0"/>
              <a:t>respected </a:t>
            </a:r>
            <a:endParaRPr lang="en-CA" sz="2400" dirty="0" smtClean="0"/>
          </a:p>
          <a:p>
            <a:pPr>
              <a:buFontTx/>
              <a:buChar char="-"/>
            </a:pPr>
            <a:r>
              <a:rPr lang="en-CA" sz="2400" dirty="0" smtClean="0"/>
              <a:t>Under </a:t>
            </a:r>
            <a:r>
              <a:rPr lang="en-CA" sz="2400" dirty="0"/>
              <a:t>the </a:t>
            </a:r>
            <a:r>
              <a:rPr lang="en-CA" sz="2400" dirty="0" smtClean="0"/>
              <a:t>rule/command of </a:t>
            </a:r>
            <a:r>
              <a:rPr lang="en-CA" sz="2400" dirty="0"/>
              <a:t>men </a:t>
            </a:r>
            <a:endParaRPr lang="en-CA" sz="2400" dirty="0" smtClean="0"/>
          </a:p>
          <a:p>
            <a:pPr>
              <a:buFontTx/>
              <a:buChar char="-"/>
            </a:pPr>
            <a:r>
              <a:rPr lang="en-CA" sz="2400" dirty="0" smtClean="0"/>
              <a:t>In </a:t>
            </a:r>
            <a:r>
              <a:rPr lang="en-CA" sz="2400" dirty="0"/>
              <a:t>the play: </a:t>
            </a:r>
            <a:r>
              <a:rPr lang="en-CA" sz="2400" dirty="0" smtClean="0"/>
              <a:t>Jessica </a:t>
            </a:r>
            <a:r>
              <a:rPr lang="en-CA" sz="2400" dirty="0"/>
              <a:t>and </a:t>
            </a:r>
            <a:r>
              <a:rPr lang="en-CA" sz="2400" dirty="0" smtClean="0"/>
              <a:t>her</a:t>
            </a:r>
          </a:p>
          <a:p>
            <a:pPr marL="45720" indent="0">
              <a:buNone/>
            </a:pPr>
            <a:r>
              <a:rPr lang="en-CA" sz="2400" dirty="0" smtClean="0"/>
              <a:t> father, Portia </a:t>
            </a:r>
            <a:r>
              <a:rPr lang="en-CA" sz="2400" dirty="0"/>
              <a:t>and her </a:t>
            </a:r>
            <a:r>
              <a:rPr lang="en-CA" sz="2400" dirty="0" smtClean="0"/>
              <a:t>father</a:t>
            </a:r>
          </a:p>
          <a:p>
            <a:pPr>
              <a:buFontTx/>
              <a:buChar char="-"/>
            </a:pPr>
            <a:r>
              <a:rPr lang="en-CA" sz="2400" dirty="0" smtClean="0"/>
              <a:t>No political </a:t>
            </a:r>
            <a:r>
              <a:rPr lang="en-CA" sz="2400" dirty="0"/>
              <a:t>power </a:t>
            </a:r>
          </a:p>
        </p:txBody>
      </p:sp>
      <p:sp>
        <p:nvSpPr>
          <p:cNvPr id="4" name="AutoShape 4" descr="data:image/jpeg;base64,/9j/4AAQSkZJRgABAQAAAQABAAD/2wCEAAkGBxMSEhUTEhMWFRUXFRgXGBYVFhcVGRcZGBgXFxcWFRcYHSggGBolGxcVITEhJSkrLi4uGB8zODMtNygtLisBCgoKDg0OGxAQGy0lICUvLS0tLS0tLS0tLS0tLS0rLS0tLS0tLS0tLS0tLS0tLS0tLS0tLS0tLS0tLS0tLS0tLf/AABEIAQMAwwMBIgACEQEDEQH/xAAcAAABBQEBAQAAAAAAAAAAAAAAAQMEBQYCBwj/xAA9EAABAwIDBQYFAwMDBAMBAAABAAIRAyEEEjEFQVFhcQYTgZGhsSIywdHwB0JSI2LhFHKCM6Ky8STC0hX/xAAZAQACAwEAAAAAAAAAAAAAAAAAAwECBAX/xAAsEQACAgICAgEEAQIHAAAAAAAAAQIRAyESMQRBIhMyUWEUcfAjM0JSgZHx/9oADAMBAAIRAxEAPwDxBC7papwqStjCE/CRBFjKVOhCCbGw48T5lGc8T5lOpCUBY2XnifMpLp1CCLGr80KRS10nrPHqnsRTAEwJmDwi8EQeIcEE2QYKE8hBFjKE6UqAsZQnkBAWMpE+lQFjCE8hAWMhCfSQgLGUJ6AhQTY3S1TrU1T1XakhnUJCgFJKCAQhCACUJJRKAFSgKTgdn1KxhjZ57lqNl9kxd1V1heB6Apc8kY9svHHKXSMeDClUcJVqXDS4G0kTYewXo1HZFK2amIiwjXfJTr6XAAAeHkFnfmR9I0rw5e2edHYlcatjqQmXbKrC/duP+2HHrAkr0t1GeajClkdMWVP5m+hn8NV2ebvw7x8zSOoKaBXqGKpgCRdp1abgf4XNSoWgDKHNAsCJgaEDlEWKuvLX4Fvw36Z5jKCVuNq9naFUZqPwHdlENPGQdL2ssntPZr6DodBG5w0P2NtFohljLoRPFKO2Q0JEFMFCoSAoQB0UgKSUBQAIStKEEjTNU8mWap2VJLElIlKAEFQQUJEACuNg7CdXl5sxu/e48G+F1XYDCuq1GsaCSSBYaX1PJesbG2Z3NHu4iIPjzPP78UrLk4obihyZCw2FDGBrG5QB7/m9WLaZy3nK2J/uO4W3cuS5o4SpUMMFv5GwVxi9mGlRABmDJ5lcuU29s6aio6RTl0nQydJTbqBJ1U9lLcJn8umH4ckwDc24JV0NI7qWXW3ObJ19GbBP0wCMrt246np47k3TflJH7TyU17CyANHN3xb7Juk8RfWIhSsdRtmbuVUDNwrraI9i4OvlrZJIaXAi8AHebA2jhwUraeHY9pGWc2YEG27loqSo/wCOeYHmYP1V38wDTwnz1BK0TXHjISqbcTzrauBNF+WZabtPKSIPMKGtL2vp2bP7XET/ALpP/wBVmQt2OXKNnOyw4zaQIQgq4sEJAlAQAJEqEAcM1TgKabqnAglnZK5QCgIKiISpIUkm+/TvZze7dXdqSRJ0Abr7ra4PDvrOmC1k6nUjd+c1Sdj8E5tGhh3C7yXuB/a2c5nxgeK9Hw1AACAuXlk5TZ0sUVGCGsDgg0AQpvcA7krGwnmhKovZUYrZ7Q0lojjCosVgwOZ9IINj+ey2T2cdFQY2g0acYA5nRQ17LRkZyrhwRLwRwOrSRxKjVamrJtuP/tWu0GRLQbEHpP4FmHOdbj9lSPy0N6JNB5dLCq/EMyFw3az4wfVScNVHejmPwKJi68l08U6EdlZS0VlYmJA3j3WicyGBx1geJOsW4qhqNEsje4DrJAVy+Q1sH9o32uPweKfl+1CYfczPdpj/AE3zeMscjI+mbzWQWp7SVB3Z1kuHCOP0WWK1YdQMXkP5gkKVBTRAIQEsoAEiEIAbZqnE21OAIJYISoUlQUzY1EPxFJp0Lx94USVP2AJxFLk9p8jJ9FWXTLR7PXuyRz4uqTuYWt6AtlbamsN2Ttihaxa4nzn7LfMC5B1pdnTE5ouWtXRQ7KDNapZU+Jw+Yc51G48VduAF1XYvEUxbOJU2QjMVpzAOMEGzm3v0Kpa8XNg4agb+YV/th+UmN8HpGhCotqQ4h7OcjhxVEl0h1lXUvfQgTZV+NdLudp4TF/qrjuwBfQiAed/T7KpxltR16rVhexeRaI+GaS4Cd9uRvl9YVvia37Be1yPbpMKFsWkM+YiQLx0v75VKxbMrnnh533WV8u5UVxaVma7VVWyGjXNNtNIPmbrOlXPaT/qDoqcrXBfFHPyu5sQIAQlCsUEQhCACUJQEIAbZqnAU01OBSSwSpClCCoELQ9hsoxMuvDHW8gfSVn1I2ZinUqrXt1Btz0keUqslcWkWi6abPY9j0icRUy1MhDAWWmRPxD/xWm2djXgf1Y5ET56LH4Vpe/DuaYc52UxwcIMctfRWWxdmVGValSs+WFpDW53zJMgkONoFrW0tquXVrejptm2pvCb2hixTbO/comyg4MIcZvI6FV21AX1PDTwVaAivxwcc1euA2bNLm0wfMy72U04ygWichbFiMpHiQSAq3H9l2V2tJcRDpho3WgG94yiCncZsJ1R4OWAIHOAIiytUK7K/KyLtXD5XDLcTp7quxmBAILLtImeHVbxmzmhoEboWc27hO5+KmbcOUJbkNiZSJY9o42B3H89lS4xpAAO6P/SuqzmOcS10ZolpsZ+3NUm2S5pjiCD5W9YWjBfIpl+1k/Ypyunw+59vJM162cxoJv6x+c1MohjKQve4mImSJMeKrmuhpIbr6TdSlcmybpUZTbtbNVMbgB9T7qsXdWoXEuOpJJ8VwugtI5cnbbBdM1SFKEECFAQSgIAVIgIUAcNXYTYXYUks6QEiFJAsJG6pE9gsOalRtNurnADxUAepdjMRmOBLjJ+Ju/8AaHQT5wvUXUWkSbryPC0/9MaQaSe5cANLwczh5l3mvVsLXDmBwMggEdFysrXK0dSMXxVjjDZxKggQSSpdeqGtknVUONrhxJzaC0FVpsk0GDe0hTLKh2PWlgM3kg+CtC9VcuLDjY9VrLM7deH66K5rP+qze0AS6OevVVTbdl6SMv8A6enUzMfZzdHcuao61YvbDrwYngRpPiFe7aplrGuaINSb8ANAqXHtbTAptMkw5x56/Va8TtC5qh6kc9MOPhrK4p3kmYjp09gnKDPhE7t3FVO3tpZWEA/E4QOQ3kz4+avGLbpESkoq2ZR+p6rlKUgW05gqAkKEAKUQghIgBUiEIA4C6C5alBQSdISBCAFUrZNbu61N/wDFwd6jTnookp/BVA2o0u0m/wCeqH0C0b3GOhzHftI1Ghkk5h5+ELe9kNpBzDRm9P5ebJgH6LLuxbauDD8oAM/Dqc15A43ab81Xu2i/DRVZ87ALfyjVp/4gLluPP4+zqKVR5ej1DF7K7yJqua3gAJ6Bx3eCosTsHK8Fj36XBcTG7TRSqW0jiqFOtQqAU3CT/IHe0kaEbwkc2uDPetiOJPoRwS+bjolQUtkjZtLuhBVo2pIWXFSo6oGuquy/2wCfsryiY0UPew+3R3iX6eKqcTBndzU7E1ZMKpx74b0M23qrWiyeyvoAnvGPALAJvpMT4XlZPHU2moQCbDTW0THWFsHUzUo5Qcr8xcREyIsZ0tbyWfr4DLSMXqZiHnfHI8EzBJRbDIuSM9trEVKVJj2wQ4kSRcRceYnyWXe9zjLiSeJW12lTFXC1KYHxMh7RGmW5A/4z5rEZ108TtHNzJpiOSJEqYJBAQUiAFlKkQgAQiUIAbC6C5alQWOkJEIIFVz2YwBqVmyDl1ngJiR+cVTArX7GxlIf9JwbYZg4GSBPrBAO4xPSs20tEpWzUYamDUyNAyMsxukiDBVRt2m3MKT7ZiW8wTJDvUAhPVK2epMZWQGiJHxN4c9/ioPbPHNDiGuzOygB3AxJ8pieKx44NSRrnkTiyH2E7SHB4nI4k0Kjw143AkwKg4EWnl0C9gxXZ/vHZu9e1uuVpgL5zcV6x2U/Uun3TaeLJa9oA7yCWu3AmND4QmeRit8kimDJS4tnoGF2VTpi2vEprEVAyRvUHBbZOKE4YGo2YzAfDP+42U+lsl5M1DfgLrFTXZqteiE0HUqvxhlwDrD78fzir6thYVVUw0u03T43+iNMCKxjsrhZpIsd0WnzVA6m5lR5ddw0GkyPQQZWjxdAgEgnfbysfU+CqqmGkl3KCeAAED2SYaex0nopdm0cjwXD5jY+EfU+ao+0XYqqxxqYdudhM5B8zOg/c3pf3Wvfh3OhgvdomNLgm60raHwrZHM4qzNkxqTo8AxGHdTdle0tPAptei4TYjK1XEjEMDgKpy6gjf8BbENjLbkVC2j2C1NCrH9tQT/3N+y1fyIp0zJ9GVWjDpVY4/YGIoznpOIH7mfGOpI08YVcRHLqnKSfQtxa7BCEikqCEIQScBdLkJ6hRL3BrRJJt/nkgkbQtG3sdWMFtSmWnecwjkRCqtrbLqYd+WoOjhoenNLjlhJ0mXlinFW0QQnKdQt03iOo4JtTcDsurVuxhgfuNh4Tr4K7aXZRJvok4XtFiKbcrKhiIvcxwk3hQKj31Xb3uO4SSegCvsH2caHDvnGLWDSJ5cQthSw1GgA2ixovdwuYA1J48lmn5EIv4q2aYeNKSuToxGzuyteq4Bwyaa/Eb6fCD6TK2OE/TnuHUnVKvzPaMpaDLSYqTuFpA1vC2XZLZWaKztCZYNP8AkrLbrwKtFh/e6x3CL36xlHMpKzzk/wBDJYYR17Lejh2sytY0Na0QGtEAAWAA4KU5lk27d4p9pVFuyXoi1KaYdhhqQpxC5IS6pl70VlXCCNFTVdnGXCLEgzu0AvO/UrU5bKLXZYqrWyyZT09ntZEC/E3XWIqNpU3PeQ1rQSSdFOcJCpe01PvKbKOZwL3tJLDDg0G8HdOk7pV4q9FZPVlD2fompNYghtSHsBgHKRIJA33Vu+kFZ4HAta0NYIa0BrRrDWgAC/RI/DJeSdystCNKjNbSaQQxvzPkW1jefUDxVJjcK1xyZA4AwS75SRqfzdCvcQ8ZqlUHVxp04vYSHEeOb0UbEYcEQ6q0CNHEAyFRTaejVCMV9xlMX2XpvMt/pz/H5ecg/RUO0NgOpkhrw+J0BERvJXo9PZpeR/EDUGx1sPNR8bgmxuDBeI+Y7h0W/Bkl/qZz/KWNv4RPMTs6pw9ULWVWybZQOGvshafrRMn0p/gxmFwz6hysaXHWAJstZ2a2E2m9lTEVBTeZyUjGY2IzG9tVUdlq7G1CHuDCWkNJ0kkRfzU+h2ed3mY4qnmBBDplx5mT90rPPuLdL+g7FHqSVmso4ENqOqNc8y3IRmBaYuDHGZM8yk2vgxWovY4SSDB4OAkHzCj03CQA6XC9gRMc2zAUjGYsAHnuJ03Qua1NSTN64tNFB2b7KghtStBzCWsIkXEjNxPJaz/Tim2YvOnOIMJzY7mNa0C8CBaOtzvJ3KxqsBA47p8FOTLKbtjYY1jjSKivhnWIAEG2m8JzBbKNWsGF0gXcQNRP1n1Kk49wbl4zbrC03ZfAwMx1JlRFt6KT1s0GCoBjQBwVZt/CgupVbf03EnmINuoMQrrkqntNULMO94uWxaJmSBFuq0R00jGy2LJaCuG2UbY+PbXw9OoyYcN4vIJaQfEFSXWCJaZK2hJXZFpTDCpBNlRbdlmMkKNiApDjCr8VVVEXI+MrBjHO/i0u4aCYWf7NYl+MfVrVA0NY5rKYYS4EZZJLt5l3ARHibBrjXqBoEtBk6EWtB/OW4q9dDW3gNA6AAeya3xjXsXXJ36I+gVFtftDhqVN//wAij3gaYb3jc0xa0zqsP237W/6gPZSdFEAhu7vTeXOG9trN0Op5Ymm5rWyS0uOpcM5HKDp1TMfiuSuRWXkqL1s9Mxd2UmAWFO+XfOnxb9CYVjsPYjKm4ED5jE66eN1532Txr+/bRaAe8Nho2YkODd2+whe57Pwgo0m099szt7jH55JGTC4Tp9GteUpYvj2VGIoASAAGtF+EDcsjtvFZjAFtwG/8stT2lxYb/TbE6uv6eyxm06uSZvvte0zaPoq823SFxgqtlU1xgRZCrRXcb6IWn6JdSl+CPszsyXAPquyg6Nb83mbBXOG7OUCYDCTIkuM5RvtMFWzcPIA1gD7k+q4rEjNkEScpIGggSSky8icn2Xh4+OK6/wCwwbGhxDGwxmk2niVJcWODwGku0EDUgXIP8dF3Rrta0E6NHBR9mYgkudcS7rx+hCS7dy/AN7Fwze5DS+YM3F4IiLcPsVYUsWTo4ObGhF9OKeewOEO0Kq9kNhzqbr5T6cVDaat9kpv8lvh8P3lWm0dTG7SV6PhKAY0BZHsphi6o553WH1W0ZomYluxGZ+hQFzVoh7S1wBBEEHQg7iuwEsJ4gptjURQ/oCcoLoBMxJLtfE+StKqrdv7LdVAfSJbVaZBDi2RBBHt5JNn4yqGNZiGgPAgmRfcHeO/gppPZF0T8i63Kub2hw2YM7wB2bLcECf4g6E9FIxO1qNMEueAAC4mDYDXcqODSJ5pneIEBZHbra9dxpYcQC1wdULiwNJgAjKZJF7aT0T+zNt18bVLadMNohpJqS4GSfhHAmBfxWpoYQMbG/efzdyRTxv8AZN8l+iv2NsxmHospMHytAne6BqTvJ18Vlv1P2saVJtEEtFYPDiN4ES3oc1/8rdEaleS9vtu0ccO5YBlpuLhXnhZxaNCzrrbqoxJynbDI6jSPPNosaGAgySSByjWfMKE6gYB1m49fsfJLUbEEEkEyJ1IHJOVqxc/PBAJ5kSZmPMmF1UYS77DuLcbhXaxVDecPbHoCT4L3jH4wUqfeEfE75Ad3PyXmP6X9mC+r/q64LKVIfBmtJDYzHwmOvJX+3dqGtUcR8gBABtbeQuZ5c7nSNvjw1sgYwlwL33vefOLfmqzOJqOdJ3CxP0/OCscQCTAIM2gayTA8SpuL2WG4cN/dOYxcTBt9PBJjWNW+2b8a5S/RjYSqY6nG73SLX9QbwZqqDN+k/gTdTLBG8/n2XebgJ5lN4sZC704fn2XMXZEuiBVcHPDYIE+6lYBmVpdEGJj6Jg0i4ki8QfJPnMDM2J3jyjin8tUKnGqolMrnKOPXhdQdmVw6o90QYv4Ef5XT6zs0gfCBcAcZGvgudl0hkLx+4xfrdTxqNv2Ljt1+D0Tsc09wHHVxJWlGiqNiU8tKmP7fVXNEWVsaE5HsAlC6cFwEyQpHUwmqrA6xEhdwkKrVlinrdmsK+oKj6LS7dOgI3huk81PZs2mL5Z6kkeI8T5qS0LolGyNA0AaBcuXQSNRZJQdtsT3WBxDpgmmWiOL/AIB7rwNh+B4BgFn1ifKF7B+sWIyYNgm7qo8g10+4XjNewf8A7QP+4H2Wvxo/Fv8AYjM9oh1nZgLXEfb7LvvYzNOoMg6SRxHSVI2dhwcTSY75XPpyOIzN+ykY3CA1Kh0LalTlMPkDyJ8uS0ct0KUdWejv26BhqVCmYBaHPjS9wPFVFaoZseO8bgQq3ZxBoUw03Av4EiDPLcrDZlDNUBvFso4DiVypJRbbOrii2lRbbC2eGw+pcn5Z/bzjj7KXtUhokQBM+cz7qc0tDAMsZRMRx4fZUG3q5c4wfgEE840H5wWV3N2zXjVOkU9SoJ0Gg9ghQcQw5jHL2CFqUFXZo2aWm8QLmI/PZQcRVLpOomykOae7kQRpbWZG+fRDIgjwb1hZ1rZkas4wtP8AZMTraQenunNpCLTMabr759SpdFgazO/4eJPOVUUsDUxGKZQZo65Ooyal3lbxCvBcpBNfF/otabcmGNQj5pIngBb1k+Cj7Lpg06bTMveBEcT7LRdqMO1lNrYlrWVZHQuEclTiGkGk6ANBGk6RKvkaSSM2B9s3+z32A4K3pOEfnJYnZe2S3/qNnm0W43G5aTBbUpv0PnZWjNC545Is6xTbHJsVARYoarSehaRI3JKZt4JrNCebdRB7Bo7p00r6aGPXLn7uSboqcFDFxK5DkuTLJGM/UbslXxoa+lWAyNMUnNsTcyHg2OmoOgXj+2dm1cM7u8QzK+xiQZbNjImx+LyX0bUcvJ/1kwLmup4gCWlopkgaFpcbnmD6FO8bK74voVlxqr9mExJyvbVFu7eyekz7geave3GzclYkEhtUh7SNz4Ac0xuOZp6krOOxc03j+TfDUeq3PajBPNKgDJIpsqX/AJZQCJ9PBPyS4STf99EYoPJcV3/6ZLs5tA06uR5sbAn9p0i+72XoWxsOCeNgRzsvKMRU/qExBkz9bbivUOyOIc6m11rjeZvpb1WbzcfU0bPCyvi4P0aJx+EWn66rP4+iC92/TrxlXuIOUZoNpvPJZUVC57n+MjpH0WBG7Hp2cPoNB0mw9kKE7GA7/RCdxkO5MscNUOXKTNvrfrYqRgMUJcDxtu0vqOqgho3mZ3jw19Clph2aBa9piDvS2Jof2/X+GJsTpM6eK1X6ZYMZX4gi+VtMcgPiPnLfJYLG1S4AmIHMeq9D/TWtOEI0io4f+OnomwVITntYyf2kph9N3FzfIEuP1WJYGw0SS6BZu7zstltqplcAZygRPUlo9vVeeUKoZUe3+4wb2kqZrVivFXJtGnp1o1Og6iRaLfmqdo15/bfiCfZRcLWDgbZZEdcsXHJcU6hmBqLE7t/2WWjRKNFxTxJGjyJjUR/lP0tsVBYHTcYKojUdYmwB48I04rvD4hsiNCbkzx4RrM+flZNr2LcbL9m26n72gcLEfXXRSqPaEjVvqfssr3rrgn9x8vr1KkUJtfcrqbRV4k0akdoGxMHwIMpHbbbI+E36aW3T0WdfVtDQCZ6AeKbpgm0Q6DANwRaYQ80iFhRo/wD+8xsC89Pc7k3X2+0XAnxCz4mBcTwiL896O/c0O42M8BGgB1J9FV5JFvpRRPxO2Kjj8JA6CfMmyqNo0qlYEVWh7f73CPLSeiWpXlomRcGdLRp7WPHxTWJM24HiTu4fTiVZOTiHFJljsv8ATPAuZTqljg4jNGd2WCbfCTwTfbtjWNpUwBOYhvIXj0C1VOsaeVsX7qk0CdwBzR5HzWI7cV5xLBrf4ekN/wD0E65SXyfoz4l/iKvyeT7bw5bVqT/OPSxHEELf/p+4uoMBbGpzcfid03DVZ3thRyvFvmH+Y9QFddgca19M0/lewATGo0BjfwjktGeTn46YYkoeRJf3+TQ7frltMNvLrDlr/hZ3HO7toaNXiT00Vntx01wzNIYM0mBG8C3JZ+riC95PSBwCwwidOC6Ih5i6E2+SZ+hSrco6Kt7LwjKBbgEP+KC2dQfz1TjgPCfZcOabZQJ4yICwklZXMGIj+XtK3X6Z1QG1KbjYkOHIxB+nkVkMWx1yRETcRf6aK17EY4UqzWGQH/CDrB/aTzkJ16F5Y3jdHpG2KLX0yImWn2XmFTC5nuY6QRJkHWDAkc7eq9LxOKBGWIdofFZPtfs/K9j2T8UyRxmRoOZ8gq3pmLFqSIWDwzW2e+RlMCTfQWHhv4qayq1rQbAbt5jkq7DOzfC4EG0EyAeMx4q3NAwAAIAsbH0WVs3V/uK9tVtcwIa/dM6SNB5J/BAaGM0km27T2t4Lh+CptfmcZPBs25W3eW9SqD2mJBBAtImehjmT+SreirlXXQNYONuHTdfx6XhDGyNT00/Oe9I6oAb67gd9tV210tNgPCY4SoI4ex5jQG2tFug4cguarhLZsbn6pXhrWi1+AF9b236pnvoghsgi9pIOsRred+imwv0cOxAyiTvtPn9/zVylVGpLdeE++hlMsgiwBM6kG/p6qCcSW1IjNMWaSbwoososscVVB+CZ5Wm87vJRajcrsoItEkg6xOUHQQpdbIGZ8sPiwnf/AIK52dR7ys2m4GS4TNwbXvpNvZSnqkVtds1uFI7vvX6FgA/2gCfNedbeqmpihyBcd3xOvB6ANXpW23AUi2YAaCeQbc33aLx92NLqry0RnM8TBNh5QFoV8WK8WNz5HO2sKKrcv7s9nHj8sEKR2b7PnDVi573G24Fo4k+m9Ttn7MDXB9YifmAcYEC8keac2htQv/p07gj4ni8XvA8lH1JceCejRLDBz51sq8Zipzvn53EdAPz1UXBUAQXHgPqlxTsz4Fmj4QOIG881L0YBFoG8XN9PVTVL+o+LSKo0OPshSso/J+yFqTMjnsdq/M5u74bdXCUz3rmmAYAafZCFSKXEq2+THatQ5TfSfYqRgNJ3g6+BQhKl9o2PbPR9hVjUpS85iCIJAT+2mAsgi3+AhCH2c72Y4fuPIHxJN07UruIuT+31Dj9AhCyNbOiyvbWcH5Qbax0iFaYQSDPEIQmyWgHnVTlHhuCpDtCp8IkQTeWtM6ckIURSsW2PDGvc6HG3QD2CdoVCCALD4rQN1ghCKIOHOgui0zpbSdyZpNh2be43M/2zbh4IQpRa3RJcfhJOsgX4SR7Kd2XruOIykyGudAMGIbb3KEIigyfayZ29xLm4cw4jO9rXc2m5HSyyOAAEkATAvAn5iNdUiEz0GD/L/wCRivVc5wLiT8UXO6dFBruI036+iEK0Fs0eiRs+kCbibJ9tMZR14n+IKEIn9wt9DVemAYA4ewSoQmroSf/Z"/>
          <p:cNvSpPr>
            <a:spLocks noChangeAspect="1" noChangeArrowheads="1"/>
          </p:cNvSpPr>
          <p:nvPr/>
        </p:nvSpPr>
        <p:spPr bwMode="auto">
          <a:xfrm>
            <a:off x="155575" y="-1790700"/>
            <a:ext cx="28194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6" descr="data:image/jpeg;base64,/9j/4AAQSkZJRgABAQAAAQABAAD/2wCEAAkGBxMSEhUTEhMWFRUXFRgXGBYVFhcVGRcZGBgXFxcWFRcYHSggGBolGxcVITEhJSkrLi4uGB8zODMtNygtLisBCgoKDg0OGxAQGy0lICUvLS0tLS0tLS0tLS0tLS0rLS0tLS0tLS0tLS0tLS0tLS0tLS0tLS0tLS0tLS0tLS0tLf/AABEIAQMAwwMBIgACEQEDEQH/xAAcAAABBQEBAQAAAAAAAAAAAAAAAQMEBQYCBwj/xAA9EAABAwIDBQYFAwMDBAMBAAABAAIRAyEEEjEFQVFhcQYTgZGhsSIywdHwB0JSI2LhFHKCM6Ky8STC0hX/xAAZAQACAwEAAAAAAAAAAAAAAAAAAwECBAX/xAAsEQACAgICAgEEAQIHAAAAAAAAAQIRAyESMQRBIhMyUWEUcfAjM0JSgZHx/9oADAMBAAIRAxEAPwDxBC7papwqStjCE/CRBFjKVOhCCbGw48T5lGc8T5lOpCUBY2XnifMpLp1CCLGr80KRS10nrPHqnsRTAEwJmDwi8EQeIcEE2QYKE8hBFjKE6UqAsZQnkBAWMpE+lQFjCE8hAWMhCfSQgLGUJ6AhQTY3S1TrU1T1XakhnUJCgFJKCAQhCACUJJRKAFSgKTgdn1KxhjZ57lqNl9kxd1V1heB6Apc8kY9svHHKXSMeDClUcJVqXDS4G0kTYewXo1HZFK2amIiwjXfJTr6XAAAeHkFnfmR9I0rw5e2edHYlcatjqQmXbKrC/duP+2HHrAkr0t1GeajClkdMWVP5m+hn8NV2ebvw7x8zSOoKaBXqGKpgCRdp1abgf4XNSoWgDKHNAsCJgaEDlEWKuvLX4Fvw36Z5jKCVuNq9naFUZqPwHdlENPGQdL2ssntPZr6DodBG5w0P2NtFohljLoRPFKO2Q0JEFMFCoSAoQB0UgKSUBQAIStKEEjTNU8mWap2VJLElIlKAEFQQUJEACuNg7CdXl5sxu/e48G+F1XYDCuq1GsaCSSBYaX1PJesbG2Z3NHu4iIPjzPP78UrLk4obihyZCw2FDGBrG5QB7/m9WLaZy3nK2J/uO4W3cuS5o4SpUMMFv5GwVxi9mGlRABmDJ5lcuU29s6aio6RTl0nQydJTbqBJ1U9lLcJn8umH4ckwDc24JV0NI7qWXW3ObJ19GbBP0wCMrt246np47k3TflJH7TyU17CyANHN3xb7Juk8RfWIhSsdRtmbuVUDNwrraI9i4OvlrZJIaXAi8AHebA2jhwUraeHY9pGWc2YEG27loqSo/wCOeYHmYP1V38wDTwnz1BK0TXHjISqbcTzrauBNF+WZabtPKSIPMKGtL2vp2bP7XET/ALpP/wBVmQt2OXKNnOyw4zaQIQgq4sEJAlAQAJEqEAcM1TgKabqnAglnZK5QCgIKiISpIUkm+/TvZze7dXdqSRJ0Abr7ra4PDvrOmC1k6nUjd+c1Sdj8E5tGhh3C7yXuB/a2c5nxgeK9Hw1AACAuXlk5TZ0sUVGCGsDgg0AQpvcA7krGwnmhKovZUYrZ7Q0lojjCosVgwOZ9IINj+ey2T2cdFQY2g0acYA5nRQ17LRkZyrhwRLwRwOrSRxKjVamrJtuP/tWu0GRLQbEHpP4FmHOdbj9lSPy0N6JNB5dLCq/EMyFw3az4wfVScNVHejmPwKJi68l08U6EdlZS0VlYmJA3j3WicyGBx1geJOsW4qhqNEsje4DrJAVy+Q1sH9o32uPweKfl+1CYfczPdpj/AE3zeMscjI+mbzWQWp7SVB3Z1kuHCOP0WWK1YdQMXkP5gkKVBTRAIQEsoAEiEIAbZqnE21OAIJYISoUlQUzY1EPxFJp0Lx94USVP2AJxFLk9p8jJ9FWXTLR7PXuyRz4uqTuYWt6AtlbamsN2Ttihaxa4nzn7LfMC5B1pdnTE5ouWtXRQ7KDNapZU+Jw+Yc51G48VduAF1XYvEUxbOJU2QjMVpzAOMEGzm3v0Kpa8XNg4agb+YV/th+UmN8HpGhCotqQ4h7OcjhxVEl0h1lXUvfQgTZV+NdLudp4TF/qrjuwBfQiAed/T7KpxltR16rVhexeRaI+GaS4Cd9uRvl9YVvia37Be1yPbpMKFsWkM+YiQLx0v75VKxbMrnnh533WV8u5UVxaVma7VVWyGjXNNtNIPmbrOlXPaT/qDoqcrXBfFHPyu5sQIAQlCsUEQhCACUJQEIAbZqnAU01OBSSwSpClCCoELQ9hsoxMuvDHW8gfSVn1I2ZinUqrXt1Btz0keUqslcWkWi6abPY9j0icRUy1MhDAWWmRPxD/xWm2djXgf1Y5ET56LH4Vpe/DuaYc52UxwcIMctfRWWxdmVGValSs+WFpDW53zJMgkONoFrW0tquXVrejptm2pvCb2hixTbO/comyg4MIcZvI6FV21AX1PDTwVaAivxwcc1euA2bNLm0wfMy72U04ygWichbFiMpHiQSAq3H9l2V2tJcRDpho3WgG94yiCncZsJ1R4OWAIHOAIiytUK7K/KyLtXD5XDLcTp7quxmBAILLtImeHVbxmzmhoEboWc27hO5+KmbcOUJbkNiZSJY9o42B3H89lS4xpAAO6P/SuqzmOcS10ZolpsZ+3NUm2S5pjiCD5W9YWjBfIpl+1k/Ypyunw+59vJM162cxoJv6x+c1MohjKQve4mImSJMeKrmuhpIbr6TdSlcmybpUZTbtbNVMbgB9T7qsXdWoXEuOpJJ8VwugtI5cnbbBdM1SFKEECFAQSgIAVIgIUAcNXYTYXYUks6QEiFJAsJG6pE9gsOalRtNurnADxUAepdjMRmOBLjJ+Ju/8AaHQT5wvUXUWkSbryPC0/9MaQaSe5cANLwczh5l3mvVsLXDmBwMggEdFysrXK0dSMXxVjjDZxKggQSSpdeqGtknVUONrhxJzaC0FVpsk0GDe0hTLKh2PWlgM3kg+CtC9VcuLDjY9VrLM7deH66K5rP+qze0AS6OevVVTbdl6SMv8A6enUzMfZzdHcuao61YvbDrwYngRpPiFe7aplrGuaINSb8ANAqXHtbTAptMkw5x56/Va8TtC5qh6kc9MOPhrK4p3kmYjp09gnKDPhE7t3FVO3tpZWEA/E4QOQ3kz4+avGLbpESkoq2ZR+p6rlKUgW05gqAkKEAKUQghIgBUiEIA4C6C5alBQSdISBCAFUrZNbu61N/wDFwd6jTnookp/BVA2o0u0m/wCeqH0C0b3GOhzHftI1Ghkk5h5+ELe9kNpBzDRm9P5ebJgH6LLuxbauDD8oAM/Dqc15A43ab81Xu2i/DRVZ87ALfyjVp/4gLluPP4+zqKVR5ej1DF7K7yJqua3gAJ6Bx3eCosTsHK8Fj36XBcTG7TRSqW0jiqFOtQqAU3CT/IHe0kaEbwkc2uDPetiOJPoRwS+bjolQUtkjZtLuhBVo2pIWXFSo6oGuquy/2wCfsryiY0UPew+3R3iX6eKqcTBndzU7E1ZMKpx74b0M23qrWiyeyvoAnvGPALAJvpMT4XlZPHU2moQCbDTW0THWFsHUzUo5Qcr8xcREyIsZ0tbyWfr4DLSMXqZiHnfHI8EzBJRbDIuSM9trEVKVJj2wQ4kSRcRceYnyWXe9zjLiSeJW12lTFXC1KYHxMh7RGmW5A/4z5rEZ108TtHNzJpiOSJEqYJBAQUiAFlKkQgAQiUIAbC6C5alQWOkJEIIFVz2YwBqVmyDl1ngJiR+cVTArX7GxlIf9JwbYZg4GSBPrBAO4xPSs20tEpWzUYamDUyNAyMsxukiDBVRt2m3MKT7ZiW8wTJDvUAhPVK2epMZWQGiJHxN4c9/ioPbPHNDiGuzOygB3AxJ8pieKx44NSRrnkTiyH2E7SHB4nI4k0Kjw143AkwKg4EWnl0C9gxXZ/vHZu9e1uuVpgL5zcV6x2U/Uun3TaeLJa9oA7yCWu3AmND4QmeRit8kimDJS4tnoGF2VTpi2vEprEVAyRvUHBbZOKE4YGo2YzAfDP+42U+lsl5M1DfgLrFTXZqteiE0HUqvxhlwDrD78fzir6thYVVUw0u03T43+iNMCKxjsrhZpIsd0WnzVA6m5lR5ddw0GkyPQQZWjxdAgEgnfbysfU+CqqmGkl3KCeAAED2SYaex0nopdm0cjwXD5jY+EfU+ao+0XYqqxxqYdudhM5B8zOg/c3pf3Wvfh3OhgvdomNLgm60raHwrZHM4qzNkxqTo8AxGHdTdle0tPAptei4TYjK1XEjEMDgKpy6gjf8BbENjLbkVC2j2C1NCrH9tQT/3N+y1fyIp0zJ9GVWjDpVY4/YGIoznpOIH7mfGOpI08YVcRHLqnKSfQtxa7BCEikqCEIQScBdLkJ6hRL3BrRJJt/nkgkbQtG3sdWMFtSmWnecwjkRCqtrbLqYd+WoOjhoenNLjlhJ0mXlinFW0QQnKdQt03iOo4JtTcDsurVuxhgfuNh4Tr4K7aXZRJvok4XtFiKbcrKhiIvcxwk3hQKj31Xb3uO4SSegCvsH2caHDvnGLWDSJ5cQthSw1GgA2ixovdwuYA1J48lmn5EIv4q2aYeNKSuToxGzuyteq4Bwyaa/Eb6fCD6TK2OE/TnuHUnVKvzPaMpaDLSYqTuFpA1vC2XZLZWaKztCZYNP8AkrLbrwKtFh/e6x3CL36xlHMpKzzk/wBDJYYR17Lejh2sytY0Na0QGtEAAWAA4KU5lk27d4p9pVFuyXoi1KaYdhhqQpxC5IS6pl70VlXCCNFTVdnGXCLEgzu0AvO/UrU5bKLXZYqrWyyZT09ntZEC/E3XWIqNpU3PeQ1rQSSdFOcJCpe01PvKbKOZwL3tJLDDg0G8HdOk7pV4q9FZPVlD2fompNYghtSHsBgHKRIJA33Vu+kFZ4HAta0NYIa0BrRrDWgAC/RI/DJeSdystCNKjNbSaQQxvzPkW1jefUDxVJjcK1xyZA4AwS75SRqfzdCvcQ8ZqlUHVxp04vYSHEeOb0UbEYcEQ6q0CNHEAyFRTaejVCMV9xlMX2XpvMt/pz/H5ecg/RUO0NgOpkhrw+J0BERvJXo9PZpeR/EDUGx1sPNR8bgmxuDBeI+Y7h0W/Bkl/qZz/KWNv4RPMTs6pw9ULWVWybZQOGvshafrRMn0p/gxmFwz6hysaXHWAJstZ2a2E2m9lTEVBTeZyUjGY2IzG9tVUdlq7G1CHuDCWkNJ0kkRfzU+h2ed3mY4qnmBBDplx5mT90rPPuLdL+g7FHqSVmso4ENqOqNc8y3IRmBaYuDHGZM8yk2vgxWovY4SSDB4OAkHzCj03CQA6XC9gRMc2zAUjGYsAHnuJ03Qua1NSTN64tNFB2b7KghtStBzCWsIkXEjNxPJaz/Tim2YvOnOIMJzY7mNa0C8CBaOtzvJ3KxqsBA47p8FOTLKbtjYY1jjSKivhnWIAEG2m8JzBbKNWsGF0gXcQNRP1n1Kk49wbl4zbrC03ZfAwMx1JlRFt6KT1s0GCoBjQBwVZt/CgupVbf03EnmINuoMQrrkqntNULMO94uWxaJmSBFuq0R00jGy2LJaCuG2UbY+PbXw9OoyYcN4vIJaQfEFSXWCJaZK2hJXZFpTDCpBNlRbdlmMkKNiApDjCr8VVVEXI+MrBjHO/i0u4aCYWf7NYl+MfVrVA0NY5rKYYS4EZZJLt5l3ARHibBrjXqBoEtBk6EWtB/OW4q9dDW3gNA6AAeya3xjXsXXJ36I+gVFtftDhqVN//wAij3gaYb3jc0xa0zqsP237W/6gPZSdFEAhu7vTeXOG9trN0Op5Ymm5rWyS0uOpcM5HKDp1TMfiuSuRWXkqL1s9Mxd2UmAWFO+XfOnxb9CYVjsPYjKm4ED5jE66eN1532Txr+/bRaAe8Nho2YkODd2+whe57Pwgo0m099szt7jH55JGTC4Tp9GteUpYvj2VGIoASAAGtF+EDcsjtvFZjAFtwG/8stT2lxYb/TbE6uv6eyxm06uSZvvte0zaPoq823SFxgqtlU1xgRZCrRXcb6IWn6JdSl+CPszsyXAPquyg6Nb83mbBXOG7OUCYDCTIkuM5RvtMFWzcPIA1gD7k+q4rEjNkEScpIGggSSky8icn2Xh4+OK6/wCwwbGhxDGwxmk2niVJcWODwGku0EDUgXIP8dF3Rrta0E6NHBR9mYgkudcS7rx+hCS7dy/AN7Fwze5DS+YM3F4IiLcPsVYUsWTo4ObGhF9OKeewOEO0Kq9kNhzqbr5T6cVDaat9kpv8lvh8P3lWm0dTG7SV6PhKAY0BZHsphi6o553WH1W0ZomYluxGZ+hQFzVoh7S1wBBEEHQg7iuwEsJ4gptjURQ/oCcoLoBMxJLtfE+StKqrdv7LdVAfSJbVaZBDi2RBBHt5JNn4yqGNZiGgPAgmRfcHeO/gppPZF0T8i63Kub2hw2YM7wB2bLcECf4g6E9FIxO1qNMEueAAC4mDYDXcqODSJ5pneIEBZHbra9dxpYcQC1wdULiwNJgAjKZJF7aT0T+zNt18bVLadMNohpJqS4GSfhHAmBfxWpoYQMbG/efzdyRTxv8AZN8l+iv2NsxmHospMHytAne6BqTvJ18Vlv1P2saVJtEEtFYPDiN4ES3oc1/8rdEaleS9vtu0ccO5YBlpuLhXnhZxaNCzrrbqoxJynbDI6jSPPNosaGAgySSByjWfMKE6gYB1m49fsfJLUbEEEkEyJ1IHJOVqxc/PBAJ5kSZmPMmF1UYS77DuLcbhXaxVDecPbHoCT4L3jH4wUqfeEfE75Ad3PyXmP6X9mC+r/q64LKVIfBmtJDYzHwmOvJX+3dqGtUcR8gBABtbeQuZ5c7nSNvjw1sgYwlwL33vefOLfmqzOJqOdJ3CxP0/OCscQCTAIM2gayTA8SpuL2WG4cN/dOYxcTBt9PBJjWNW+2b8a5S/RjYSqY6nG73SLX9QbwZqqDN+k/gTdTLBG8/n2XebgJ5lN4sZC704fn2XMXZEuiBVcHPDYIE+6lYBmVpdEGJj6Jg0i4ki8QfJPnMDM2J3jyjin8tUKnGqolMrnKOPXhdQdmVw6o90QYv4Ef5XT6zs0gfCBcAcZGvgudl0hkLx+4xfrdTxqNv2Ljt1+D0Tsc09wHHVxJWlGiqNiU8tKmP7fVXNEWVsaE5HsAlC6cFwEyQpHUwmqrA6xEhdwkKrVlinrdmsK+oKj6LS7dOgI3huk81PZs2mL5Z6kkeI8T5qS0LolGyNA0AaBcuXQSNRZJQdtsT3WBxDpgmmWiOL/AIB7rwNh+B4BgFn1ifKF7B+sWIyYNgm7qo8g10+4XjNewf8A7QP+4H2Wvxo/Fv8AYjM9oh1nZgLXEfb7LvvYzNOoMg6SRxHSVI2dhwcTSY75XPpyOIzN+ykY3CA1Kh0LalTlMPkDyJ8uS0ct0KUdWejv26BhqVCmYBaHPjS9wPFVFaoZseO8bgQq3ZxBoUw03Av4EiDPLcrDZlDNUBvFso4DiVypJRbbOrii2lRbbC2eGw+pcn5Z/bzjj7KXtUhokQBM+cz7qc0tDAMsZRMRx4fZUG3q5c4wfgEE840H5wWV3N2zXjVOkU9SoJ0Gg9ghQcQw5jHL2CFqUFXZo2aWm8QLmI/PZQcRVLpOomykOae7kQRpbWZG+fRDIgjwb1hZ1rZkas4wtP8AZMTraQenunNpCLTMabr759SpdFgazO/4eJPOVUUsDUxGKZQZo65Ooyal3lbxCvBcpBNfF/otabcmGNQj5pIngBb1k+Cj7Lpg06bTMveBEcT7LRdqMO1lNrYlrWVZHQuEclTiGkGk6ANBGk6RKvkaSSM2B9s3+z32A4K3pOEfnJYnZe2S3/qNnm0W43G5aTBbUpv0PnZWjNC545Is6xTbHJsVARYoarSehaRI3JKZt4JrNCebdRB7Bo7p00r6aGPXLn7uSboqcFDFxK5DkuTLJGM/UbslXxoa+lWAyNMUnNsTcyHg2OmoOgXj+2dm1cM7u8QzK+xiQZbNjImx+LyX0bUcvJ/1kwLmup4gCWlopkgaFpcbnmD6FO8bK74voVlxqr9mExJyvbVFu7eyekz7geave3GzclYkEhtUh7SNz4Ac0xuOZp6krOOxc03j+TfDUeq3PajBPNKgDJIpsqX/AJZQCJ9PBPyS4STf99EYoPJcV3/6ZLs5tA06uR5sbAn9p0i+72XoWxsOCeNgRzsvKMRU/qExBkz9bbivUOyOIc6m11rjeZvpb1WbzcfU0bPCyvi4P0aJx+EWn66rP4+iC92/TrxlXuIOUZoNpvPJZUVC57n+MjpH0WBG7Hp2cPoNB0mw9kKE7GA7/RCdxkO5MscNUOXKTNvrfrYqRgMUJcDxtu0vqOqgho3mZ3jw19Clph2aBa9piDvS2Jof2/X+GJsTpM6eK1X6ZYMZX4gi+VtMcgPiPnLfJYLG1S4AmIHMeq9D/TWtOEI0io4f+OnomwVITntYyf2kph9N3FzfIEuP1WJYGw0SS6BZu7zstltqplcAZygRPUlo9vVeeUKoZUe3+4wb2kqZrVivFXJtGnp1o1Og6iRaLfmqdo15/bfiCfZRcLWDgbZZEdcsXHJcU6hmBqLE7t/2WWjRKNFxTxJGjyJjUR/lP0tsVBYHTcYKojUdYmwB48I04rvD4hsiNCbkzx4RrM+flZNr2LcbL9m26n72gcLEfXXRSqPaEjVvqfssr3rrgn9x8vr1KkUJtfcrqbRV4k0akdoGxMHwIMpHbbbI+E36aW3T0WdfVtDQCZ6AeKbpgm0Q6DANwRaYQ80iFhRo/wD+8xsC89Pc7k3X2+0XAnxCz4mBcTwiL896O/c0O42M8BGgB1J9FV5JFvpRRPxO2Kjj8JA6CfMmyqNo0qlYEVWh7f73CPLSeiWpXlomRcGdLRp7WPHxTWJM24HiTu4fTiVZOTiHFJljsv8ATPAuZTqljg4jNGd2WCbfCTwTfbtjWNpUwBOYhvIXj0C1VOsaeVsX7qk0CdwBzR5HzWI7cV5xLBrf4ekN/wD0E65SXyfoz4l/iKvyeT7bw5bVqT/OPSxHEELf/p+4uoMBbGpzcfid03DVZ3thRyvFvmH+Y9QFddgca19M0/lewATGo0BjfwjktGeTn46YYkoeRJf3+TQ7frltMNvLrDlr/hZ3HO7toaNXiT00Vntx01wzNIYM0mBG8C3JZ+riC95PSBwCwwidOC6Ih5i6E2+SZ+hSrco6Kt7LwjKBbgEP+KC2dQfz1TjgPCfZcOabZQJ4yICwklZXMGIj+XtK3X6Z1QG1KbjYkOHIxB+nkVkMWx1yRETcRf6aK17EY4UqzWGQH/CDrB/aTzkJ16F5Y3jdHpG2KLX0yImWn2XmFTC5nuY6QRJkHWDAkc7eq9LxOKBGWIdofFZPtfs/K9j2T8UyRxmRoOZ8gq3pmLFqSIWDwzW2e+RlMCTfQWHhv4qayq1rQbAbt5jkq7DOzfC4EG0EyAeMx4q3NAwAAIAsbH0WVs3V/uK9tVtcwIa/dM6SNB5J/BAaGM0km27T2t4Lh+CptfmcZPBs25W3eW9SqD2mJBBAtImehjmT+SreirlXXQNYONuHTdfx6XhDGyNT00/Oe9I6oAb67gd9tV210tNgPCY4SoI4ex5jQG2tFug4cguarhLZsbn6pXhrWi1+AF9b236pnvoghsgi9pIOsRred+imwv0cOxAyiTvtPn9/zVylVGpLdeE++hlMsgiwBM6kG/p6qCcSW1IjNMWaSbwoososscVVB+CZ5Wm87vJRajcrsoItEkg6xOUHQQpdbIGZ8sPiwnf/AIK52dR7ys2m4GS4TNwbXvpNvZSnqkVtds1uFI7vvX6FgA/2gCfNedbeqmpihyBcd3xOvB6ANXpW23AUi2YAaCeQbc33aLx92NLqry0RnM8TBNh5QFoV8WK8WNz5HO2sKKrcv7s9nHj8sEKR2b7PnDVi573G24Fo4k+m9Ttn7MDXB9YifmAcYEC8keac2htQv/p07gj4ni8XvA8lH1JceCejRLDBz51sq8Zipzvn53EdAPz1UXBUAQXHgPqlxTsz4Fmj4QOIG881L0YBFoG8XN9PVTVL+o+LSKo0OPshSso/J+yFqTMjnsdq/M5u74bdXCUz3rmmAYAafZCFSKXEq2+THatQ5TfSfYqRgNJ3g6+BQhKl9o2PbPR9hVjUpS85iCIJAT+2mAsgi3+AhCH2c72Y4fuPIHxJN07UruIuT+31Dj9AhCyNbOiyvbWcH5Qbax0iFaYQSDPEIQmyWgHnVTlHhuCpDtCp8IkQTeWtM6ckIURSsW2PDGvc6HG3QD2CdoVCCALD4rQN1ghCKIOHOgui0zpbSdyZpNh2be43M/2zbh4IQpRa3RJcfhJOsgX4SR7Kd2XruOIykyGudAMGIbb3KEIigyfayZ29xLm4cw4jO9rXc2m5HSyyOAAEkATAvAn5iNdUiEz0GD/L/wCRivVc5wLiT8UXO6dFBruI036+iEK0Fs0eiRs+kCbibJ9tMZR14n+IKEIn9wt9DVemAYA4ewSoQmroSf/Z"/>
          <p:cNvSpPr>
            <a:spLocks noChangeAspect="1" noChangeArrowheads="1"/>
          </p:cNvSpPr>
          <p:nvPr/>
        </p:nvSpPr>
        <p:spPr bwMode="auto">
          <a:xfrm>
            <a:off x="307975" y="-1638300"/>
            <a:ext cx="28194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3080" name="Picture 8" descr="https://upload.wikimedia.org/wikipedia/commons/0/0c/Albrecht_D%C3%BCrer_089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736" y="17145"/>
            <a:ext cx="28194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s-media-cache-ak0.pinimg.com/736x/60/84/3c/60843c6954c5ad599faa06aef694bf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188511"/>
            <a:ext cx="3984456" cy="347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134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5575" y="215264"/>
            <a:ext cx="5496545" cy="5157951"/>
          </a:xfrm>
        </p:spPr>
        <p:txBody>
          <a:bodyPr>
            <a:normAutofit lnSpcReduction="10000"/>
          </a:bodyPr>
          <a:lstStyle/>
          <a:p>
            <a:r>
              <a:rPr lang="en-CA" sz="3200" dirty="0"/>
              <a:t>Shakespeare’s England (in the </a:t>
            </a:r>
            <a:r>
              <a:rPr lang="en-CA" sz="3200" dirty="0" smtClean="0"/>
              <a:t>mid-1500’s) </a:t>
            </a:r>
          </a:p>
          <a:p>
            <a:pPr marL="45720" indent="0">
              <a:buNone/>
            </a:pPr>
            <a:r>
              <a:rPr lang="en-CA" dirty="0" smtClean="0"/>
              <a:t> </a:t>
            </a:r>
            <a:r>
              <a:rPr lang="en-CA" sz="2800" dirty="0" smtClean="0"/>
              <a:t>Under </a:t>
            </a:r>
            <a:r>
              <a:rPr lang="en-CA" sz="2800" dirty="0"/>
              <a:t>the rule of Queen Elizabeth I </a:t>
            </a:r>
          </a:p>
          <a:p>
            <a:pPr>
              <a:buFontTx/>
              <a:buChar char="-"/>
            </a:pPr>
            <a:r>
              <a:rPr lang="en-CA" sz="2800" dirty="0" smtClean="0"/>
              <a:t>Jews </a:t>
            </a:r>
            <a:r>
              <a:rPr lang="en-CA" sz="2800" dirty="0"/>
              <a:t>expelled in the Middle Ages </a:t>
            </a:r>
          </a:p>
          <a:p>
            <a:pPr>
              <a:buFontTx/>
              <a:buChar char="-"/>
            </a:pPr>
            <a:r>
              <a:rPr lang="en-CA" sz="2800" dirty="0" smtClean="0"/>
              <a:t>Nation-wide </a:t>
            </a:r>
            <a:r>
              <a:rPr lang="en-CA" sz="2800" dirty="0"/>
              <a:t>conflict between Catholics and Protestants </a:t>
            </a:r>
          </a:p>
          <a:p>
            <a:pPr>
              <a:buFontTx/>
              <a:buChar char="-"/>
            </a:pPr>
            <a:r>
              <a:rPr lang="en-CA" sz="2800" dirty="0" smtClean="0"/>
              <a:t>Playwrights </a:t>
            </a:r>
            <a:r>
              <a:rPr lang="en-CA" sz="2800" dirty="0"/>
              <a:t>had to be careful not to offend anyone; especially the Queen!</a:t>
            </a:r>
            <a:endParaRPr lang="en-CA" dirty="0"/>
          </a:p>
        </p:txBody>
      </p:sp>
      <p:sp>
        <p:nvSpPr>
          <p:cNvPr id="4" name="AutoShape 2" descr="data:image/jpeg;base64,/9j/4AAQSkZJRgABAQAAAQABAAD/2wCEAAkGBxQTEhUUExQWFhUXGR8YGBgYGB4aHBweHh0YHBsfHhsaHyggHh8oHh4cITEhJSkrLi4uHh8zODMsNygtLisBCgoKDg0OGxAQGzQkHyQsLCwsLC8sLCwsLCwsLCwsLC8sLC0sNCwsLCwsLCwsLCwsLCwsLCwsLCwsLCwsLCwsLP/AABEIAP0AxwMBIgACEQEDEQH/xAAbAAABBQEBAAAAAAAAAAAAAAAFAAIDBAYBB//EADsQAAECBQIDBgUDAwQCAwEAAAECEQADEiExBEEFIlEGEzJhcYGRobHB8ELR4RQjUgdicvFDkhWCwjP/xAAZAQADAQEBAAAAAAAAAAAAAAABAgMEAAX/xAArEQACAgICAgIBAwMFAAAAAAAAAQIRAyESMUFREyIEYXGhgZHwMkKx4fH/2gAMAwEAAhEDEQA/AOEPHn/HtF3c9Q/SrmHvn7xvwDGZ7X6I0Jmf4qY+h/lvjEE9g8GXUmySb5B9i30aGzpVgoYx8Pz6w6fj3f8A9h+4jslYZjg/Lzht9gIpaHsM7ftDpM1svaI1pYxNMmVC/iG/Uefn5wzDY7VTklmvDJ3KKdzn9o7JmhN6Uvtv73JaI0nc3MBKjixpQN8C59vxojkqstW5sPVWfk8Kapk9KvoP5+kdXalPS59T/DQDjiC1tzCmLub4DfnzjgOVdMeu37xE8FIKEo9Y7JRUoCLXCtJ3swJOLk3bAJudhG57O9nElKCsAIPMUhxV0e5LM1iTHOSRxiJ2iWFEM5Gab33ZvO0VJsts+nq2T6Pb/qPXVcLSFgkAuHAADJ3F2y33jGdr+zqkPNlpdAyBZh6YLXcj1bJgRmmdRk5OfjEmhDrERS1MQfOJNMqlY8jDS6ZxEkXiwg2Cf9z/AAH8xAsMoxPJtfoCfjaOl0AhUXJMNAh5FgOv5+ekNKoKOEBv0jQ9jtC6zMP6bA+Z/j6iAHkcC5+/7R6j2d4FTp0VFlKFZA2J29gw9ojnnxj+48VbHmWMvCiadwvqo+sKMnKK8j0yYaQgQP4joa0LQcKBH7fONCD1EV5hD2jUyKPHu6IqQocyXBHp/I+sRSLuDGl7b6Lup6ZycTM/8h+4+hjNr5V2wbj0N/4iidnHSKktuPpsft8IhBh6nSp47NT+oY+nrBR1DQLxNSH6AZMMTLfyhk6Y9hj6x3Z1D+8qVURYYHpgfv7xHVdznMI2t7n8/Mw14KQR81W3TPrv+0RmD/Z3syrUBMxSgiSSUlQuqwyEmx5mGRvFDW8HWiYtA5gksFWAIyCAT0+8L8kE6sPFhnshw9EwoUauUlRILU3YA7kENjr8PQNTqUy5ewLWI9DkQB4fJ00oES1qSKAL3Lj9TkeZt6QHl69c85BFICnDFzY/9G2IyyyqVtFFjfk1fCuKBZJUQWSAHHQMS53xF3UzgpCbVNfHr8ow+jkzAUJKVIwKiQ2WYsbu/wD00E+0s3UIlTkymoCeZYLMLggJ2LB/hAxyV1Z04UedTmqUAGAUWHS5jlV394ih4jeSJZ/iPx+MSpBKT/uIHsBDJ/MUtkgD3FvtEs8sAB/xHmdz8YR+EcV1Hf2H3/POGiOr6dLRyGODfZHh4nT0pV4E86/NvCPj949WRNAx84897HSmlFQsSoufRmjSo1rZjJmi5MaLoNTpw3jkZ/Ua5945Gb4mU5muEt9oiXovSM1L1kw4UW6PHZurmHK1fGK3ITRP2r4KqdIWAHUkVJ9R09Rb3jyyaXSk+o+/3j0r+vmkl1m/n0jC8c01C1jYmse7g/P7RbDLdAkimhfLfrf7ff4REFbixjstyLZwR1G356Q+VJfBv0P2OPi0X0hSOYosOZ/L8tClIsVHAjqhdofPDMnpn16e37wf0OICY0vZXgSJiFzdQn+yAQkhbGoZsC+D9IzapSrWN2bzfDRouFaabJQpMytFSvApxcAXbrf5eUSzz4w0ymOPKVFjQyu6SUJUopJqpJcDcO1nZn+2InF8j8/L+0NlOLmLOlkGYsJQmonHtvbYR5spNuzYkkhhlk2S5ew8zZg0O1ehKDTMSKmdQ677ZsI02j7PT0qQsUhSS46/tC4hwGfMXWpnIY+g6QNpdMHJezGFIBGLeTs17joce8RTZxUhaThQciosTm43Nh8vYjxDRKlKAUHBs9sZOcb3gdqHSQ7va9wQX3Z/W0Ug7Gasq8GRLkzDMUjvRSUpSzsS177tUB0cGK3HtNIRQZK3KgStLvSSxAtgB2bNjFtRKbEEKHqOv5tEek4cmfNQhSwgbq8gD6XjVCf25SZHJiVaBeiS6h+N1/PWGz5jqthIYfv7m8WeIykyVzJctdYempmcfE+nxijGlbdmToQEImOq+kNEOcb7sPKKtKWGJih8kmL2q05HlHnMnVTEhkrWkZZKiPkDE6eKzx/5pv8A7qP1MJUrOpGzMhvOFGOVxmeQxmqI82P2hR3GwUbiUsJTmGTNUHCQbl2t0zA3TVd3mq56/f3iHU1gJUkHIAt1qJ+gjFVuioSTPLXe4cRQ4ylMySFC5RfDEpPiH3inI1SwoAnZyD0i7qPACnChby6iGpx2Dt0ZFXKbRcCXSFDD3H2ivOlt7fTb89IbL8lMY1vasVqnTLS+UBVgdv3ikVRK/Nz8z+Z+MG08NCJaFZUpRSlIuHASSVFwX5gAPI9IW1Hs6iTgMtCUJWVqsQOV3cvt0AC/hexgtxbWomLJlrUtJa6gxs/+0XztFeUEhJSEhPVkk3vzdLA397jEclcJmISVFP8AbQSgkKqDgkeGyrY94xZKlbZoxOmP70WPlZxvv+Wj0bsVwVMuUFEc6xUfIbD4R5hp3KglzzEBtth949r0U5KWSbWaJwjTK5eqLqZCYlMpLYitM1AGT8IX9YlVotyRGjO9qeHIUglg7M8eZKkOVJpS/hLm7Zw+Q20eucTkVIWkmzHEeV64BM42cEGyiwdnDPh4hPU9FsfQE1JDAkAFmPm2PlEen1plTErQxKS4eHagkqIt6C4Hk8RyJYVMQCQkVBycDzMaY1WxpXRzi4XOWqatSCTbkuM7k333gbNkKT4re4f1bp5xquKygZ4QkpIqSkFI8gFH2td/vGY15/uKuS1r5tn5xfDJtUYporw4C0Nh20XEOCOgxx45HBOqhR1AveFHWA9K4jIpW6bAm/r1gfNYFz4VGlQ/xLkpPz+oiOXr5i0isuSXwzAenwhmqUmqlRAJuLs9+m9489PZSvAEmyFCYavL5gNBIEDTBT7/AGAP2harRq8buAGtuBiKM7WzCkSwkBCbMbne5Pn6RT/UDZT1KXTVuMjqN4HzAx+kFV+AiBI6RbC9Fvyo1KwlwvhZmrSlwoEhIpLlzYel84tGkEtPdAAhSauVVRAuA5shTJISzn/A4vAPspNWiekgFiQonAZJcknp57RppIqNKS1u7JSHJKWYpDikghNgPd2aeW+WyKGy9GFKK+anmSpJTdJYFnUd0qDKFiIlTq1SwrlStN0spJuom6mJ62AyzAbmOAiXJLKGxACqmpSlCeYE3YKJILOQbXAZNJcsAaWQFC4J8O1g7EmIuNjJ0D9GSSjFQmJxlwQPrHrEzh+oTNWStBkkNTSygp8hXTyvGQ4JNQpHcpRVOMwKqIsGpWSTs3Md/nHoB5mUTYG/lE6oty5EEyUS7XVgP5RR0Gm1RmL7xSVS6v7YCWIHRR6xe0OoSskJUCUm7F2giJ53jtMFNEC0sC+Y8l7US0/1BAAYKpYltrXPr9I9R12o3jH8b4OnULJDDdS8gts2MbwslbVDQaW2ecz0sWAZrZf5xf4Rw9KkmZNcIHgYWKvN/g27+UE+1HCZMuYkSlWpJPM45d3OHH0xFbQyV3lu6El6Xxzl8eo92iu3HR0si6ItMnZKblwVOHdg7kIJSAVAWAd/aK0ymYVJIJCnUHpJASFFnGMMM5js3SLBUCA4ALYuA7u4L9Te3kInXLVzIQFg0lKVHmFlFRSMEEhrl2dt71TrZnMpqJYSSx3xv+3zhjwpwNRqyDeORrXRNnIdLZ74+MNjsE4kTNAU4Funt+GFHdKsJU5TV0EKFf7ANfp9UgJB/mBuu4lWWKUqAw6R+CO6fTrWOUPFgcIXl0j5xjVJldFZGjQU1CtHkFW+cQTJRH/kmEE7AH43i+jhyzZSx7CHp4KH8Si+2PoIPNLtnAWKZlJfmLB+nx9I0U7gTC6yPVLfUwJ4hoCkWckbDPyMNiywb0zVmXJB/QSQEE2BqUClnJICCEWxZSzcHAOwidaEJSKSm1wHqp5vEMuWFixum1wTFfgkqcpFSwCMgK5AVKCmJUGItUFNkW6tLMmEKpKbswpcggqUwSSpVRLC6hc7Fwy2nKrM3FpXQR1CaKSpklcxDgcrciVqGBupWD/FbRTnCQQ5LUl7sASoEgm1ZbZ2BbLPVPDyi5IWtIOxIMuWxUMubcvV77GzwZMw4Y0qvYf4geJ2ZwRjrggOHpbAg/2S0xMyYsNZ+hyW2/47l/vrxOWhCqAmsXY/nrGc4Fp1S1LvUlzT6O4y3UwYQvfYR1KUNBTqWxaXVT1K55aEh8ufpF+aesVJmqT6N0EQz561OAKWDuenkOvrE4p9dlJPz0Qa81mgbeLyH8/vHJEhv0jyPvHSWFIO/i3PrFHiuqEqStRJBKSAz+5tm3zI2eKpV2RbsxWqlJqWXOxweh3OXsWGwhmlkJKi6mNO4I/TLdrBnDMQbEkiJ1TCoIQpNKiTMZLqd0kYP+wbB7i28RSFuJhGFOnOXVUpy7WSAlgAbh2yBTDY+dpiuasIBUbksACQFLZnDtdix62cxW1EygArlhAAqYpCS4LcoNwMYA9doknEVcwdk1gORfvFgEqHRywY83u9ObpwppaVghVQKWDKFDhQe9wArpc75FBMzxLX94qzUgMHAfqbta/7RTh8+WAbQyN0UktEmda0NMdibQjnFna7dY5ulYUrdDZkkhIPWFF7WEFXsIUJGdos8P6htPG5hHMB/wCrf/qI18XX5N5j+YpSlryw93h8yYprge0Y2tl/jjXROjiMzYJPsf3grJCgP7ikpcYAb1AVsYGSOJUoPIGYiqpmeGcO14mro5yGdyrJt1P1MSnGck6VJHKME0X1zlLCilSQkZUoBPsBcqUzlgztFefM08sUrWuapzUpKkpcAGkJSS6TUz4x5xFN7PlUwsvlpK1P4hTtfa/8xPp+zEupCnUtC01JCgbeRpuT8BBi8UdX/BTNLJkelSLfB9bLCWEwGUWHN4kqA3Sci5D7uW2h3EpiirxhiRSokkBVKaVUtUKSlxVSLquNoNPwdMvVAJACKSoAmylADALks59PlBHtFLTRLURUQQNnZg9/qGUXGLWMeKyKvJGalw34B61F6QkAqR/bYgg0MpKX2LFVxlmxGr7PS3k949prEAhqBSAzk3dTqezhUYtKXpcpTzilYDFBSokZykMRk+Mlr39Ekyu6QE4AsA5sRnMPn0qIw7K3EuJKlgJQHWOch2LDoB4jlk7gHoxvcM4qJianCVf4vvtnfek3HnmMRO4gFrVNmKoYkAli6QHCSALpq3Hll4s8C1iqyualJZJVWksFfB6rJ3HudmiuEQPbPQ5alMxBHX3iKhRN/eMfw7UkGYvvFnDkpDhxhRQckmwNzFaZqSU88wHIBKZjO7Asp0s1r77w/IWjXarXSpSVOoLKbMkix6E4H18jAA6sT5kuYtikkBKetwyelIuWybhnMDFa2WVJHivhgyWbAS4z1IYbFw7NJrAqch3mVLSLAHoTyliSLkEBks24jqs5BbjXZ9JUaDcsWLlmLgdGLi3QAQGloVLQbMUkJuW5QQ53yuztgrywfdzRexuc9B1Zsk494xOt06pmppRMBS6qnSSkXAKSp9huxu56xGEtOx3H0C+/Nqrso4LFyQSArawdiSHijxviMyUpSUeFQHOXqY8wF7DJG73vtGr1vC0CWFJUHS4y9Ts/La726gWvGU4xoHcqWymwcAABkuzksBc7w2PJGT2M8cvBnzMUu1zew84ISOz89QcI+JaL3DuCKCawpKy1XIu6c/Pyg4nUrmJW1RmJSyk2BcsARcjD+4hsv5Lj/o6L4cGJxvI9+jFq4asVVCmlVJJdnZ2fGIqpJSfMRq507UyFBMo1pVzqlkBRBZj8Rg+UQTJUnUpcJonIDrSLBQ3JBF1PsMfR459W9r9CM8VP6qt+QLOsH2IcR2LE1Tnm+n2hQ6nS2Vlik+mFNJKKyw6P6AfjRd1XCimXU9+Ut0qIF/jAvhmj1E2YO7dAGdy1jc4BwWJB9Y1XEJSFlaJiZgTSxmOztcAAZ6/tHn5ZKEkisXyTo881pKpigl1AEs17O0EOCSJktRX3b2ID4BzfowBMFpc+QjkSitQqBDKpIWHSQlBBBFhcjHmGnXL1U1Nz3aGAIJa4TSDTLpu3Un5RrlkuPGqRjUalyBkzjU7vP7ZTMIDKVSAhjkbOOpMXNQNUsBR7tKEgIEtIZAdmuoh36gtgRHPmDRJSAjnJJC2vcMU0nlFrg+ZgZ/Vzp5ZKbEB1K5mA3KlWHWwG7Qixp/ZJV7Y7ySbq/wCg/U6SbUFIFNAJ5V1FJqAa3h5rN5xJP4tOmIlpVQpRs6kAs5Fy7jGbWDwV/wDiaJSjKeukgqO+4scB9mgLpJRMwMpNhhRYm1g2T6DzgwyRlv0NkxTj35NJw3Rg6gJJJpIYcgUWCFFwBZHMwSkANm5vp+NTapCwckUuFUm7hgp/E3h62BjMaTWIlzAlQZQRdTEghikWazJYPezdDFji2urkppsCsXI2SBe2zkDrmIuTnNehOPFMDLQqpk1qQkuEJFMyWXSQac2BsxILBw8XpPJIQyyO85k1E3GyWuQ5IFrl/aK+mmqrQgtMBVQlRdSgo2SUryGN8+xJse1mql1hBSupIpcS0rBHKVg1EHIuATm7ktF59pE4kYKk6VyxMxalWWlVmIALtUwsCbt55ELUai0gi7kgBLAFizllctv0sAQXYwZ4zqpYWiUql0y2AEtSG8JILKYMGNnADwMRJkKumYnDc3eADwuxUlmcJzY3fJcxlSA0R6ySPDNXyhQ5AAovm6U2DhTscWsSqC3D0lapYS6UlQcnxKA3sAACAMONrNEUoy6WNSiNglrgpQTUy1bkNk824EXODq7ydLUlTJuWBPMyS1RICgsOklCnsdsRzlo5LZqZs0JFmBGPQfmbRkOGyh/ellIegJKgGADk2thXj5fPBaNPPTa+PgbuM/mfhlu06JsmWFylChCCVoWmpKw5YXNiATYdUxkTv6ey6TT5LwR8amyjpkqKiHKlBVJpJTSCoAvZ3F83IgJwSZLnKXUEqZL0gslR2Nw4Nm94k4T2uK3lzUpIUcEly9mCibbM9mGRmKnG+EoQqXNk+AqABAp3L2d6g3veK/FVwen4YY5X2WOJLVJXLXKQlJvWECz2Yg/5Bt47qdSZgRMQopKVUzUsQQFfqUcMSxKWYHEMlcQoQ1A7yunlDVAbtA+dInoWVqRyqSxLVBj1AP50joQtU/H8jZNPkgkvjSJKTYmYoEuS93pHmzAm/lAPh/FCmauYcrSU+V2+TBveDUnSaWaVEJEtyOpQlISFE15SSeUktt1MCOJcDVLAULhQChuGV4eYW+LHyy1MSxK0+2DPmnk/ZeCJanMKFotHMqCVJKQXYqtiFDznGLqy2NxkrD87XzZoDgIkqVUwZKSqlrIGH8yfaCRImSQmUmYTykGkkOFVEVHYn6RotBwcJksoBTA2LOflc7RY02rpmd1YkJCrXDY9r/fpGR7rRCM66B3CuC0hyikPZhFnikoJlkgOCQixZQKmALeqvg8GmDXWw/OsVjKSCCQD0UL2xaBVCXezEaqWJklNQDhI9vU4t5xSmcUkykITWoKCAkykh0g7LdmLgvmNLxLg6VKqSRQ5VQMOW2/GeMTN7OTFT1BRLFRIKU1EjxEDCQQnqYOKMG2ps1Zs1xTh/wCEiONJu0xQJ/2Ek+TkH4AQK4yJboVLVUVJdVmY/jj2EHk8KkyQ9lnlYPVUF2usMlJB/SHdskGM5rdEUuoeGoiwtbp5bRrxKCl9TPlyZMkdmj7PapU2Wsr5u7lqS/k6CCWxY5OfURo52nQuXLSpLgDD75PRx1x5NaAPZItpl+Q6t4lKGcPy/q8gAxeOdrteuUQEKYWs5IL5JODgBthEJQvLUdCRlr7E+k1UtOplyUO9YcEAJZIDWSol2SGcja0XP6IHUIrAocXWtg4IU6SSSQqlybFyxe8CuGazvUqmS5aUTrso3chsdAXI36RLpuIzBLCwVBdgsVqYUk8xckMxFjdRd3uYNu/VaDw9bHa2dXqZ6+ZRUkKAfmpSUJJBUMWfGEna8OTp1KNqykvyhYdiOlNw/uc4JEU06iQJ/ed+QQKQL2BvZQYm/M75jS6Pi2n7tJTMlpqDXpSpTZcgggh7l7fUyyOK0n/ZgWO3tjJvD5imtzJCQtMtSScOolKrEuVPY/pIchoK9ntCsVTJgpUQ2KXenAJLAAWGbttGancZlacmYJomTC/Kg2JuztgC2+3WNDwLWTJmhEyYwUUFbpwrJT6HAIiPObjbWik4RjKk7OavjKiQDLcutmIBZKikWN9s/honiMrUOgM7GuUVJqJDFtwoG4eM92jnJGolS1AlCUiWWfmsavCRUxKSzberxz+AVjvJCiFEHwPf1SGUgk7Cr0jvhTSbdX5GWbiqSJtf2XQuakI/t8vOlLKCT6vltos8M4MozVyhMUpIZ6ksQQwz6CIuDauekKC0kLYpXUPGGIBBIeoHIBY9I2PZrQUodd1EAn5w3Ka+sndBmsSgnFbZ3ScAQ9Vnw7X9jBLU8OSEeGoDLZ9H9YZO1ZSpIpJqcFQZkgdXy/7wSlzeUqJdgWSB+CIqVuibT7MHq+zdYUruxLmOSi7EX5QqlxcN1jPaiQpFSQO7KaSUqNrYJcMz7vHpXGtSJcsqpdgwfqbCMfxSR3s8SZxSSGZUu4YkkAnpb8eKKTun4KY+rBv9dKrC+8pScoJYgi3KQfp1hQemcAkkUqlhQDFzY74IxjHnCjljxtbbR0s8r0g9J1IBU9yz58xjbeJkSkoUFAMCbjraBK0TBNQwTQxrP6mblZi3rBtEpk2SAkB3e20ThPkTlGgB2loTPQJyliRSpikDxFKxs6vDm3pvC7KTlLTMBcpSrlUp3bZ9hZvDaDMuciYKVMos5GCx8jsb/OFMk0XSmlOPKHXsLn9eJBPFOWA+0Zntef7aVIWAtJsHIBcMcHp1g1xbSFbCoAFSVYc8pBDHZ2Y+8AO0ur7tKEgAkrATjlPW/k4gxX2QiryAeHaUqQZmoKimVTQlLJHqLAHba8WtaqWkd0SwpdO5NTsWAyR845P4gtR/tKNYyFMxIHTDRQ1GsEuYoqPe6lm7x2Sg/pKA2wYMR19IrGMpyt/2/wA/5KSnGEaS37NJwHS91IUgkXUgeLFSlHDMzE3N7PgQA7bzHmqD3rL52tewT1xs27sb7ET6pJqJfvULJCmN5hJJswzk9OkCuJSQvUlCmUxmUgqJHje9gE5azgXh4/Wbb8EVHm0l5CmlRp06SQqSpKpqZClLTWEkqUUFYI3IUGSLHBisuX3v9TyKR3YakICgVlgonoSQb3wYt9nSmUpqCaVJmUGgodKiXKi5DPUHtb4c1k4mZPVQxmlJTlRsA5FBYbH1a+Yk5Rcm/wDOy3xzi+AB7ZcLlyf6cy5gWZkoFbH9QYk+hqI/+pjPGYSACbB2HR8/SCXF9AmWAeYKdmUQS1y7DH/fuLjfiacUZssHCVM1XEuzFMnQKQp1ahKQQNjMdYI9Elj0YdY9PnadKZSJf6Qzu3hlsoknbAu2/wAML/prw9ald/McolgoklSiwJLLKRhsgjzg9204nTK7tJIMzkcAk0AvMxkEsjIIjHluUlCx46VmVnoM1Zm2HeKLoIBcPYFm5gln6NlhD9VwkISlUucpgughT2UwKeYXpsw9BARfHSQBhlOCHLjYkm+feHajtIsqASEhFVRADVE5J/aOeLLeuiqnj477NTwMTVThLWbC5AUVMDhyfpGyVrRLWiUCCZgJcXIpy/QfuOsZ3sSioLnEXXj0g1O5Vskczb7eV9ojWwTqy2pABdV1E46+v7Q+bMV4Uud2GwgbI45ISruyp1Et7332x9OsFEpdJblCtw4N7bQKSehLKqUInITzBSSAd/UFti4imng0qUQtIv8AFnABZz5CCKNEmUkBPKlIYB7wk0q/N/xoDSTGUnRTE0BbKsSHA6gdPjCirrdMTMBJK6QyRZg7OeuAAzwodRk9gbQQT4RT1duuXfbqInEwUlNkhVjckH8xFTT6gpFAQCEktk5uc3ufmTGQ1XG9R3Z1AWkJ7wI7ki7ObsoVAkKS/oSOkCMbVIDZrdJIpmlZWorpCQ4DMD6fO+BDOJ8REuWaiWJDsknfokP8POOSZzoQpmBAI9/OIphvfD7fmIWabWgxdPYw6nl83fpnFswE4zo+/FKgxF39rEfnWCE0hJI38r4xAidqF1hqrlzhmb4vAi5LzsZ1ZR03BkSrvfqekAeKAf1AqZiU1OSzPuRfEaqcoJyAPy/vGJ166lqJ6/wPlGz8e5Ntkp6RuexSKETwBhYIuUvTQQzOFG5s1v8A7WE9oNSiXrJjm4JFjV4qVMRjB294K9hNSqb35US9gSmlNiDmzlyMdfWBf+oelInIUHNSWtcOAxGPLe7DyjoxvI4yCp8alElXMWmT/UAApugIUlTEFFTuGG/neJJMwJaatSU3KG6EFy4N2vv9bRFrp6TICAXUXKmmKKsy5aQUFgCf8htfcw/tOpSZCQQpIKFEBVJHPMSRSU3wDnyiSgnS9mj55qTkwB2gn1Ly93/aKfDtCudMTLlh1KLDLDzLYAyTFWPUP9P+B9yjvVimcsOHcKly752IXnbA6W2NrFAzZJvLPkzUcM4YnTyJctDOkUvYOf1EkfHzjy/tvrUqnKCDZLyxg+Gyj1BJJ9fVLn0btNxLuNMqZhShSgK2e9wGcF9sR4pMXUX+ueg9fWI/jwt82CctUMg52f4XWa1jlwnzMBUiNV2c1yKQFlqTl7ZJH55RbO2oaFgtnpPA9MlKE7BvhbaKipveTV04fPyhut4kkSEpQfH/AI9G6w3gGiWkkmySzeTP1Jz9o89aiWfZR1PBJ10higr7wOObP+TYDIz/ALsRqtKKQkb2HQDr+whajXhNqySBjP1gZrps9ctQQCSRyl6QPV/Nv5ggCOulKIeq/ltA3R6dcpAClFZvzKYfeCGllLKA91CxLtffziLXpVvn1cbQvFdh5eClNAzvv8YUQjUAqUkAsluYpIBPl1LfWFFVMRxLh0pLKBZyzY639P3gPq+zUgrMxSSFO5F7lwdurCNEtANztsDtvew2ivMlKSkB6rPch/8AuJJ10MDpc1SXZynDdOjQPloWqZMPhTSAlNVyXLn0akQRmqZRBUEml6Hv5WgdqFiqobRyfgLRU4rxkIZCUEkC4GwYnNxb7xV0+rC0VpyMh39orauQvvFLSpqhc2fHzEUNbO/p5VKHqJyfy7AfOKxinS8hdJWd41rUhJS4q6Akm/0jNlUNUpy5uTCjdjxqCozylZt/9Mpv9yYMWF/MkNmwYgfEWMartDIQpB71+6d6rky1MR03cgn7Exh/9O9UEamkuyw1m8+vrgZNMej6zVAVVupP6wxU4bxgMbMznAPpfJnTU9FIMw+p4AvEyY8oXrSCt2Icct/cjY5aKvGJJWpMtCEKZA8IU6h4qiG9z7xqdJwihRVpZzIWLIVdIe9r2/PKLf8A8esOdTqrZAQycg2fJ2wXzEVKSl3ou5R9Gc4B2TBmJUsJMxP/AI6QZYO1b2UGLsI2QUEzBKSS3jUSci7BILtewTbDxS1GvEsjS6UJExTsCWCGDutxghmGSYpcT1SZEpqlEqqUsqAqLjxrTsdhSMQ0nJ9kvOgF2x1v9TOKVK7uVKDORSFKdiGJZgHYjqesY7X6oLIpTSB6b+kO12rqJAakGxAYkCwJ9vqYqRux46qycp9pCBizo5wCrix26xVjsUatULGTi7Nl2TSSsVOxP58rR6AqtSSAaQH8z0jIdlApOkExzWp2PQA0/Z4M6DisyqYgUzQkjnTd3Bt1/giPNydsvd7H6ecUzWoynxG7lyKW9CLwdBqYEtcBrj6WihJ1ahcywBi4v8YmmcVSkMpLBwCo9SQ1vO1/SIxi07DJplXi+qUF92iYmWSCqs2FmYPt0xuMRBwrXqnSwpTBTl2Ni3uWzFnUqkTgyxu4thiCPoIdppKEpolkCzJFPoAB1MMuzm1xoqFZjkPROBHmLH8zCjm5eAJLyGJdT45dj9cH79IbOVf0Hzv5/Pr83TAkU0kJLFwSAxDOMt7ekDtRrBgfJ7Z/iDVMWwdxFKlqcNUOv+IfH5tFCZNt/MSztaEqAWACots7P69DiBOs4pKTU16djv8AY+sdGDvQ12ipq+JpQCXwBjL3ce33EZjXaszFObDYPEnFtZ3qydopR6GLEo7fZGUvAoUKFFhCzw/UmXMSsWKS4LPiPWOIoCpQmVlLgUrSHKCpiApW8tTDltt1jx6PRexXElzZBQRWqXysS9aDkGosCkOxPlGX8pNJSRXDTdMfrZWoS6k6eVOBqJmyFqluSwqMtKtgAlrkxxaNWaiZUnSocutbKWxHMlNRJ6qAtcfGCfpZJUCidSiYAUhS1IWA9JSeUlXU+gizwtSCTQRPmu5K2KEbFyq5A2PRozPI0ujQsUW2kyXhOnRSaQaFDm7wFSlhIdMzUIWmoI2DdRtgB224vVMKUlKqk5CiqkHIukF/XrFni3FQqTNpWFpcS5iwsd4v/gof+K9g3+XvjNTOrWVYc46dPlGjHj5StkHLitMjhRyFGwiKJtLIK1BIIBNnOPl8IhjQ9iNIZmoLNype4f3vE8kuMWwxVs3fBEUSUoCEkJSE339b5MXNQugFZXSEgvSH9eph5WlAcl2+f7xCvUd4mkpZKk7FvQ2IP/UeV9nt9mjXRT0nGUrUEzJcwVJCk1YIYG+PPD4PlBKVPkVOpJKktTULbxQ03ZwBQVOmKXSlk7NYbu4u+OrXi5q9Ik2uCA488bwzqwLosFSFXB87Bv8ArHwhTJYtc9QRb4GM/qNO3KQSkKqBcguLbGCxmkhIBszMBg/eE5u99DcVRwoSmzZuSS5PqfgOlhCgfxEKmIKQQCdxjI6NCisXH2K0/Q7tBx4ydShKimhaFOVZGA48/naMdxjtUtU1XcGmWLJy5HxiT/UPUpVqQlP6E39VXb4NGWjXhwxpSZOct0i3O4itRcs/W+wbrFQmOQo0JJdExQoUW+FzkomArDhj6Ps/lHSdKxoK5JMZpdGtZYD1JsB5w2dp2IA5qsWvkjHW0a3TrcAFaUlZpbJIAU2MA1EH0ippp8mX46qwE7hIAB50n9ZekXS+7dYzRzyb6NOXDjgqTtgWTwxZyyRkvlrOaRc2vBOTp1yE0hSgpVK3CTYAhQ3uHF/mIt6jjKeUaeW1JUxQlrKd0qUoGsOXxsm9or6Faws1JKeUhIJKiwIySSbP89oE5ya2JiSTDCZnfUTp0pK1jMwTFpu/M6Ws4YQKPElElAQmVKNllIPMoAsVKao7P133gjpppIkruhKQVFLHmSzhQy4u9/5gTxKcFJKU1pcud3c3w28Qg2201/0WeOK2mCuKTQpQAvSGdme5O92vFKNaDp5yeYCWXbqkBrdFJJIyTA/WdnVBAmIukpC+qQDh1sG2sR1uY1wyJLi9GaacnYECDli0NjXcKCKEy1IY4Ljdg/u5xAXjGgSkqXLNSAWJZg/l1joZ1KXForP8VxhyX9QbLQ5brGo7FadYUpTKAUAAWLfECM5oUutOHuQ+HAJA98R632d0A/p0qUCXDgEOWcs4u1z8/OO/If1ohDuyKein9SnSAUkh2JcFw93vbzzF/hmjly0DmKyXJUWDlRJLDYXNoknaFKkm7F879YqzuHnqzbO4P3EYWml7Kp2X1JQEuMufz6QGWha5yKlBKUO1KTUXcBy7Nf4gdIZwqfNpNVCjnlDZNrHoBD585V7Afn58YVNtBemST6WAq6+Xyiqqda5+bRneM6xdTgqckFDMzXyA9/Fext5CCImGgFTP/Mc0+I1UTrmKJNLCORWmTCGLjP5iFCr9A0zAzphUoqUXJLk+cRx2OR7JjFF6Vw40VqFiQAPvEGiKQsVBxGukSkLlpcLIUo0pT0F/PHTp8Yz58zhRowYlMyEjSqVjGHPtYdTfEaDTcKTLRUs0koC0h7rH6g4//n+nNxVs0P1s9MmZRId0sayKiCGDJJsLPm3xjuk4aqbeYTcm3UnJLZvtiElltW9L+RVCnQtCTMHIlISDSFNdh0J388/ebT6RC5gSXmuGZrgiwUCdmyPrF/h3A7FDqKckWDZe/wAPnBXUzf6WWESUATFkJDZJ6k/ln8nzOVy0a1OKhxq2E9FodNpwkMFTSLOk284xHaCapOplmWKlOskdcP7ZPtBhUuYnmWqpRyUkg/M3EUZqf7icXAAJAdJDtn1+ULGSTv8Aclwfhg2bL7oSllK1Uy+ZJUpk+EPdndi6eihZhE3ZOQdXq0qUGly+YjPp6klofM0pSldZqH+IcqJIIqyX9PjHOAzTJFKOUEupRSSonyYgAfl4upqm+37FcHXpBPtBwVCeZqSOVxYuOX89YHcP0C0GvvHB8SUsHCT+q4By3X4wYGoEytClPSKxbfo79Lt6dYDIWZawQ5XUeWkgAXIUFH/iTEk5VRXFGDf2FrtSACmYplKWplUeEMCUsLvcCB/FeFzqeZQpSAQAf7dwcK/yJDXA9TEs5AUJaQSGLqWf8izkb+8LRLWiaEpIN/GLA8rcyRZVnvl26RaH167Eyv8A2p6BXCtGtU0ywk1MxHQEhJxsxI949jkpCUJlpsAlvgM333gbwjhCUS0lQFbkmYAQbqc5LgFxZ/IYEHVSOR5Xis7uB6EFy/3hpz5maqK8uZkHp1/PnHZqdmJD9PpEQmXb9STcXP7OC7vEjq2fGw+/xibQUZ/VLMolP56PAtOuSpRBJJYOzhj0PT+I0XFkAZAU2bPb3jJTNQ5c2A2FvT5RPootnVkEvaJEzrNmxLel4pavXyk/qdrtvvAHiHFFTCw5QPj/ABDwwymFy4hbV8dCRyhz0wB6iFGYMKNa/GxrtEXkkJoTRLDkB4tYhd4NpQqqp6QCVkEOlLZANyX6Ygzp9cpZeulASyaeUFjZxjG0ZoIh6ZQiGTGpdsrCfFmiIClnug4NlEtSDtcHOzB40WkRSE1AAjAGffpHnyJQghwxNExJGRcRnnhVdj/K5G6Vr+6UAE1lScMbK5WbY5I9gbQyfoFTCk1AKQ5qIOTZX7BukQcLW6qjkM2PWDmp1F2AYfw8ZpXVoeOjKTiZssTETQQWAZCkn15z9ukDV1KnIlCapcxVgVKPdoF3UzsSAM4cQUmT61LBACUtYWdyw9B9YBzppRqqxlKQw+Ii2NdjN7S8k3EpCjqShK+ZLFCiXJRguD0IJ9/ODf8AQrKfEg2yyvbygJp5PezypRv3YIb9OSG+H1gxIFaUk5yM2NgT5+8JkT0l4OT7bLsrg4QhFwKiQSAd7XL4v9YokJQGmA8pbNrHzNoMa0HuUFzYqb/1f6xmeJ65a56UlgwLKAvcP+e3SOSbEW2FdZJ71AVSEkdMEfcxQ4fwhc5YEtIsQ6jgdPfyEd0BVUEBTJJAYAeaftHpGg0qUS2SGA/CSeu8dG7oMvqV5PDUyxzc0xrqOcYA/SPIRUoEv/yrYkljfOAfIdIvCYTc7xle1vE1SQ4D2Vu2PaDxTpi2+gpx2aUTEqUoWZJNgGuXt0zATWds5KByssjF7P8AjRkzx+bqO7lzaVJqSLBiXIDuN/OKnGOF90AoKcKKgzYYkZe+HjVGFOpEX7Qd4j21WpPIEgnq6mtbPnGWn6+YvKj7W+kSaDTghSjdmAHq8O4rICaSNx9gYpFQUqop8cvj52UajDY60KLEDkKOwoJx/9k="/>
          <p:cNvSpPr>
            <a:spLocks noChangeAspect="1" noChangeArrowheads="1"/>
          </p:cNvSpPr>
          <p:nvPr/>
        </p:nvSpPr>
        <p:spPr bwMode="auto">
          <a:xfrm>
            <a:off x="155575" y="-1790700"/>
            <a:ext cx="29527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4100" name="Picture 4" descr="http://ndla.no/sites/default/files/images/Queen_Elizabeth_I_by_George_Gow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628800"/>
            <a:ext cx="3528392" cy="4473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32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512511" cy="1143000"/>
          </a:xfrm>
        </p:spPr>
        <p:txBody>
          <a:bodyPr/>
          <a:lstStyle/>
          <a:p>
            <a:r>
              <a:rPr lang="en-CA" dirty="0" smtClean="0"/>
              <a:t>Character Task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31640" y="2276872"/>
            <a:ext cx="6400800" cy="3474720"/>
          </a:xfrm>
        </p:spPr>
        <p:txBody>
          <a:bodyPr/>
          <a:lstStyle/>
          <a:p>
            <a:r>
              <a:rPr lang="en-CA" dirty="0" smtClean="0"/>
              <a:t>Make a list/chart to identify the major characters in the play. What are their roles? Who are they?</a:t>
            </a:r>
          </a:p>
          <a:p>
            <a:r>
              <a:rPr lang="en-CA" dirty="0" smtClean="0"/>
              <a:t>What do their names mean? Can you make </a:t>
            </a:r>
            <a:r>
              <a:rPr lang="en-CA" smtClean="0"/>
              <a:t>any predictions?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106280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</TotalTime>
  <Words>176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PowerPoint Presentation</vt:lpstr>
      <vt:lpstr>History</vt:lpstr>
      <vt:lpstr>PowerPoint Presentation</vt:lpstr>
      <vt:lpstr>History</vt:lpstr>
      <vt:lpstr>PowerPoint Presentation</vt:lpstr>
      <vt:lpstr>Character Task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</dc:creator>
  <cp:lastModifiedBy>lynn</cp:lastModifiedBy>
  <cp:revision>4</cp:revision>
  <dcterms:created xsi:type="dcterms:W3CDTF">2016-05-08T20:39:13Z</dcterms:created>
  <dcterms:modified xsi:type="dcterms:W3CDTF">2016-05-08T21:21:14Z</dcterms:modified>
</cp:coreProperties>
</file>