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716BD-EAAC-46AA-B73F-55598ADDE7E2}" type="datetimeFigureOut">
              <a:rPr lang="en-CA" smtClean="0"/>
              <a:t>2017-01-10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6D65-7A56-461C-A2D8-22EE5DADDC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7804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716BD-EAAC-46AA-B73F-55598ADDE7E2}" type="datetimeFigureOut">
              <a:rPr lang="en-CA" smtClean="0"/>
              <a:t>2017-01-10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6D65-7A56-461C-A2D8-22EE5DADDC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1220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716BD-EAAC-46AA-B73F-55598ADDE7E2}" type="datetimeFigureOut">
              <a:rPr lang="en-CA" smtClean="0"/>
              <a:t>2017-01-10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6D65-7A56-461C-A2D8-22EE5DADDC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6844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716BD-EAAC-46AA-B73F-55598ADDE7E2}" type="datetimeFigureOut">
              <a:rPr lang="en-CA" smtClean="0"/>
              <a:t>2017-01-10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6D65-7A56-461C-A2D8-22EE5DADDC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570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716BD-EAAC-46AA-B73F-55598ADDE7E2}" type="datetimeFigureOut">
              <a:rPr lang="en-CA" smtClean="0"/>
              <a:t>2017-01-10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6D65-7A56-461C-A2D8-22EE5DADDC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7630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716BD-EAAC-46AA-B73F-55598ADDE7E2}" type="datetimeFigureOut">
              <a:rPr lang="en-CA" smtClean="0"/>
              <a:t>2017-01-10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6D65-7A56-461C-A2D8-22EE5DADDC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88501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716BD-EAAC-46AA-B73F-55598ADDE7E2}" type="datetimeFigureOut">
              <a:rPr lang="en-CA" smtClean="0"/>
              <a:t>2017-01-10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6D65-7A56-461C-A2D8-22EE5DADDC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4473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716BD-EAAC-46AA-B73F-55598ADDE7E2}" type="datetimeFigureOut">
              <a:rPr lang="en-CA" smtClean="0"/>
              <a:t>2017-01-10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6D65-7A56-461C-A2D8-22EE5DADDC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01632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716BD-EAAC-46AA-B73F-55598ADDE7E2}" type="datetimeFigureOut">
              <a:rPr lang="en-CA" smtClean="0"/>
              <a:t>2017-01-10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6D65-7A56-461C-A2D8-22EE5DADDC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9363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716BD-EAAC-46AA-B73F-55598ADDE7E2}" type="datetimeFigureOut">
              <a:rPr lang="en-CA" smtClean="0"/>
              <a:t>2017-01-10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6D65-7A56-461C-A2D8-22EE5DADDC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1279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716BD-EAAC-46AA-B73F-55598ADDE7E2}" type="datetimeFigureOut">
              <a:rPr lang="en-CA" smtClean="0"/>
              <a:t>2017-01-10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6D65-7A56-461C-A2D8-22EE5DADDC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39452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716BD-EAAC-46AA-B73F-55598ADDE7E2}" type="datetimeFigureOut">
              <a:rPr lang="en-CA" smtClean="0"/>
              <a:t>2017-01-10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F6D65-7A56-461C-A2D8-22EE5DADDC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4273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2356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Wednesday, January 11th 2017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3600" b="1" dirty="0" smtClean="0"/>
              <a:t>Learning Goal:</a:t>
            </a:r>
            <a:r>
              <a:rPr lang="en-CA" sz="3600" dirty="0" smtClean="0"/>
              <a:t> I will examine strategies for time management and analyze how I can avoid issues in the future.</a:t>
            </a:r>
            <a:br>
              <a:rPr lang="en-CA" sz="3600" dirty="0" smtClean="0"/>
            </a:br>
            <a:r>
              <a:rPr lang="en-CA" sz="3600" b="1" dirty="0" smtClean="0"/>
              <a:t>Minds On:</a:t>
            </a:r>
            <a:r>
              <a:rPr lang="en-CA" sz="3600" dirty="0" smtClean="0"/>
              <a:t> 5 minute rant because I know it's coming....GO! Ok, now that that is over, lets look at bandages and remedies! </a:t>
            </a:r>
            <a:r>
              <a:rPr lang="en-CA" sz="3600" b="1" dirty="0" smtClean="0"/>
              <a:t>Good spirits only! </a:t>
            </a:r>
            <a:r>
              <a:rPr lang="en-CA" sz="3600" dirty="0" smtClean="0"/>
              <a:t>This is your success we are talking about and we only have 2 1/2 weeks to do it!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4293270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CA" b="1" dirty="0" smtClean="0"/>
              <a:t>Action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334000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Time Management...Nathan and Mitch, you were the only ones to hand Miss Mason in your completed task on Monday. You get perfect! Thank you for doing what was the </a:t>
            </a:r>
            <a:r>
              <a:rPr lang="en-CA" b="1" dirty="0" smtClean="0"/>
              <a:t>basic expectation of the course</a:t>
            </a:r>
            <a:r>
              <a:rPr lang="en-CA" dirty="0" smtClean="0"/>
              <a:t>!</a:t>
            </a:r>
          </a:p>
          <a:p>
            <a:r>
              <a:rPr lang="en-CA" dirty="0" smtClean="0"/>
              <a:t>Is life really only about participation ribbons? Is there no other incentive to accomplishing something to the best of your abilities? </a:t>
            </a:r>
          </a:p>
          <a:p>
            <a:r>
              <a:rPr lang="en-CA" dirty="0" smtClean="0"/>
              <a:t>Nothing in this course is beyond what you are capable of, otherwise, you would not be in this class!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91768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 has actually been </a:t>
            </a:r>
            <a:r>
              <a:rPr lang="en-CA" b="1" u="sng" dirty="0" smtClean="0"/>
              <a:t>cut</a:t>
            </a:r>
            <a:r>
              <a:rPr lang="en-CA" dirty="0" smtClean="0"/>
              <a:t> from this semester due to your mismanagement of time. (yep, two whole units and a good chunk of the ISU...I don't know why you think you can complain about not having enough time when every other 4C class manages in much less time!)</a:t>
            </a:r>
          </a:p>
          <a:p>
            <a:r>
              <a:rPr lang="en-CA" dirty="0" smtClean="0"/>
              <a:t>The effects and affects of blaming others…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76754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458200" cy="4830763"/>
          </a:xfrm>
        </p:spPr>
        <p:txBody>
          <a:bodyPr>
            <a:normAutofit/>
          </a:bodyPr>
          <a:lstStyle/>
          <a:p>
            <a:r>
              <a:rPr lang="en-CA" dirty="0" smtClean="0"/>
              <a:t>Behaviour and respect – If you don’t try, why should I? </a:t>
            </a:r>
            <a:r>
              <a:rPr lang="en-CA" sz="2400" dirty="0" smtClean="0"/>
              <a:t>(Oh right, it’s my job and I’m not here to police you or babysit you so you need to come to class prepared to work! This, sadly, is a basic requirement)</a:t>
            </a:r>
            <a:endParaRPr lang="en-CA" sz="2400" dirty="0"/>
          </a:p>
          <a:p>
            <a:endParaRPr lang="en-CA" dirty="0" smtClean="0"/>
          </a:p>
          <a:p>
            <a:r>
              <a:rPr lang="en-CA" dirty="0" smtClean="0"/>
              <a:t>The effects of self sabotage… yep, you are only hurting yourself! </a:t>
            </a:r>
            <a:r>
              <a:rPr lang="en-CA" sz="2400" dirty="0" smtClean="0"/>
              <a:t>I’m sorry you don’t like the task/assignment/lesson but the government says I have to teach it to you so unless you are motivated enough to write to the government, do the work! </a:t>
            </a:r>
            <a:endParaRPr lang="en-CA" sz="2800" dirty="0" smtClean="0"/>
          </a:p>
        </p:txBody>
      </p:sp>
    </p:spTree>
    <p:extLst>
      <p:ext uri="{BB962C8B-B14F-4D97-AF65-F5344CB8AC3E}">
        <p14:creationId xmlns:p14="http://schemas.microsoft.com/office/powerpoint/2010/main" val="1106165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029200"/>
          </a:xfrm>
        </p:spPr>
        <p:txBody>
          <a:bodyPr>
            <a:normAutofit/>
          </a:bodyPr>
          <a:lstStyle/>
          <a:p>
            <a:r>
              <a:rPr lang="en-CA" dirty="0" smtClean="0"/>
              <a:t>What still needs to be accomplished this semester.</a:t>
            </a:r>
          </a:p>
          <a:p>
            <a:pPr marL="0" indent="0">
              <a:buNone/>
            </a:pPr>
            <a:r>
              <a:rPr lang="en-CA" dirty="0"/>
              <a:t> </a:t>
            </a:r>
            <a:r>
              <a:rPr lang="en-CA" dirty="0" smtClean="0"/>
              <a:t>- Hand in what is owed! </a:t>
            </a:r>
            <a:r>
              <a:rPr lang="en-CA" sz="2400" dirty="0" smtClean="0"/>
              <a:t>No complaints about not doing school work on the break because you have had a crazy amount of class time! Your problem that you didn’t use your class time wisely!</a:t>
            </a:r>
          </a:p>
          <a:p>
            <a:pPr marL="0" indent="0">
              <a:buNone/>
            </a:pPr>
            <a:r>
              <a:rPr lang="en-CA" sz="2400" dirty="0"/>
              <a:t> </a:t>
            </a:r>
            <a:r>
              <a:rPr lang="en-CA" sz="2400" dirty="0" smtClean="0"/>
              <a:t>                  -  ATTWN Mystery Mania </a:t>
            </a:r>
            <a:r>
              <a:rPr lang="en-CA" sz="1600" b="1" dirty="0" smtClean="0"/>
              <a:t>(normally you would have also had a test!)</a:t>
            </a:r>
          </a:p>
          <a:p>
            <a:pPr marL="0" indent="0">
              <a:buNone/>
            </a:pPr>
            <a:r>
              <a:rPr lang="en-CA" sz="2400" dirty="0"/>
              <a:t>	</a:t>
            </a:r>
            <a:r>
              <a:rPr lang="en-CA" sz="2400" dirty="0" smtClean="0"/>
              <a:t>      - Research Report is due Friday. I can meet with     	            	         whomever at lunch or on my prep.</a:t>
            </a:r>
          </a:p>
          <a:p>
            <a:pPr marL="0" indent="0">
              <a:buNone/>
            </a:pPr>
            <a:r>
              <a:rPr lang="en-CA" sz="2400" dirty="0"/>
              <a:t>	</a:t>
            </a:r>
            <a:r>
              <a:rPr lang="en-CA" sz="2400" dirty="0" smtClean="0"/>
              <a:t>       - ISU paragraphs that were supposed to have been 	         	          done.</a:t>
            </a:r>
          </a:p>
          <a:p>
            <a:pPr marL="0" indent="0">
              <a:buNone/>
            </a:pPr>
            <a:r>
              <a:rPr lang="en-CA" sz="2400" dirty="0"/>
              <a:t>	</a:t>
            </a:r>
            <a:r>
              <a:rPr lang="en-CA" sz="2400" dirty="0" smtClean="0"/>
              <a:t>       - Culminating</a:t>
            </a:r>
            <a:endParaRPr lang="en-CA" sz="2400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21294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How will we get this done?</a:t>
            </a:r>
          </a:p>
          <a:p>
            <a:pPr marL="0" indent="0">
              <a:buNone/>
            </a:pPr>
            <a:r>
              <a:rPr lang="en-CA" dirty="0" smtClean="0"/>
              <a:t>- Today and tomorrow are work periods! You will also get a mark for use of class time! I will do my best to get you a computer but it may not be possible. Therefor, handwriting is an option for your mystery mania and </a:t>
            </a:r>
            <a:r>
              <a:rPr lang="en-CA" dirty="0" err="1" smtClean="0"/>
              <a:t>isu</a:t>
            </a:r>
            <a:r>
              <a:rPr lang="en-CA" dirty="0" smtClean="0"/>
              <a:t> paragraphs.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33090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Culminating schedule…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7594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Consolidation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 actually missed you guys! I hope you had a </a:t>
            </a:r>
            <a:r>
              <a:rPr lang="en-CA" smtClean="0"/>
              <a:t>great Holiday!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23788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417</Words>
  <Application>Microsoft Office PowerPoint</Application>
  <PresentationFormat>On-screen Show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Wednesday, January 11th 2017</vt:lpstr>
      <vt:lpstr>Action</vt:lpstr>
      <vt:lpstr>Action</vt:lpstr>
      <vt:lpstr>Action</vt:lpstr>
      <vt:lpstr>Action</vt:lpstr>
      <vt:lpstr>Action</vt:lpstr>
      <vt:lpstr>Action</vt:lpstr>
      <vt:lpstr>Consolidation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Lesley Neals</dc:creator>
  <cp:lastModifiedBy>Lesley Neals</cp:lastModifiedBy>
  <cp:revision>2</cp:revision>
  <dcterms:created xsi:type="dcterms:W3CDTF">2017-01-10T20:24:41Z</dcterms:created>
  <dcterms:modified xsi:type="dcterms:W3CDTF">2017-01-10T20:43:36Z</dcterms:modified>
</cp:coreProperties>
</file>