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75" r:id="rId6"/>
    <p:sldId id="261" r:id="rId7"/>
    <p:sldId id="262" r:id="rId8"/>
    <p:sldId id="263" r:id="rId9"/>
    <p:sldId id="256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8" r:id="rId31"/>
    <p:sldId id="285" r:id="rId32"/>
    <p:sldId id="286" r:id="rId33"/>
    <p:sldId id="287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05FD-B44D-438A-9685-740C42EEAC4E}" type="datetimeFigureOut">
              <a:rPr lang="en-CA" smtClean="0"/>
              <a:t>2016-11-27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8928-2DC1-4144-8133-26C0831BDE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7077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05FD-B44D-438A-9685-740C42EEAC4E}" type="datetimeFigureOut">
              <a:rPr lang="en-CA" smtClean="0"/>
              <a:t>2016-11-27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8928-2DC1-4144-8133-26C0831BDE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2491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05FD-B44D-438A-9685-740C42EEAC4E}" type="datetimeFigureOut">
              <a:rPr lang="en-CA" smtClean="0"/>
              <a:t>2016-11-27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8928-2DC1-4144-8133-26C0831BDE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0975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05FD-B44D-438A-9685-740C42EEAC4E}" type="datetimeFigureOut">
              <a:rPr lang="en-CA" smtClean="0"/>
              <a:t>2016-11-27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8928-2DC1-4144-8133-26C0831BDE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552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05FD-B44D-438A-9685-740C42EEAC4E}" type="datetimeFigureOut">
              <a:rPr lang="en-CA" smtClean="0"/>
              <a:t>2016-11-27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8928-2DC1-4144-8133-26C0831BDE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3273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05FD-B44D-438A-9685-740C42EEAC4E}" type="datetimeFigureOut">
              <a:rPr lang="en-CA" smtClean="0"/>
              <a:t>2016-11-27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8928-2DC1-4144-8133-26C0831BDE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9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05FD-B44D-438A-9685-740C42EEAC4E}" type="datetimeFigureOut">
              <a:rPr lang="en-CA" smtClean="0"/>
              <a:t>2016-11-27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8928-2DC1-4144-8133-26C0831BDE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5387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05FD-B44D-438A-9685-740C42EEAC4E}" type="datetimeFigureOut">
              <a:rPr lang="en-CA" smtClean="0"/>
              <a:t>2016-11-27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8928-2DC1-4144-8133-26C0831BDE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704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05FD-B44D-438A-9685-740C42EEAC4E}" type="datetimeFigureOut">
              <a:rPr lang="en-CA" smtClean="0"/>
              <a:t>2016-11-27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8928-2DC1-4144-8133-26C0831BDE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3294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05FD-B44D-438A-9685-740C42EEAC4E}" type="datetimeFigureOut">
              <a:rPr lang="en-CA" smtClean="0"/>
              <a:t>2016-11-27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8928-2DC1-4144-8133-26C0831BDE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816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05FD-B44D-438A-9685-740C42EEAC4E}" type="datetimeFigureOut">
              <a:rPr lang="en-CA" smtClean="0"/>
              <a:t>2016-11-27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8928-2DC1-4144-8133-26C0831BDE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0168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405FD-B44D-438A-9685-740C42EEAC4E}" type="datetimeFigureOut">
              <a:rPr lang="en-CA" smtClean="0"/>
              <a:t>2016-11-27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88928-2DC1-4144-8133-26C0831BDE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6806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 descr="A Midsummer Night’s Dream- Key Facts• Author · William ShakespeareGenres• Comedy, fantasy, romance, farceDate of first pub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153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42" name="Picture 2" descr="Helena - A young woman       .of Athens• She is in love with Demetrius.Helena + Demetrius• Demetrius and Helena were onc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0"/>
            <a:ext cx="9164782" cy="688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097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1266" name="Picture 2" descr="Egeus - Hermia’s father.He brings a complaint againsthis daughter to Duke Theseus:• Egeus has given Demetrius  permissio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632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2290" name="Picture 2" descr="Theseus - The heroic duke ofAthens• Theseus was a famous Greek King  who was credited with killing the  minotaur.Engaged 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6927"/>
            <a:ext cx="9164782" cy="688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221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3314" name="Picture 2" descr="Hippolyta - The legendaryqueen of the Amazons• She is engaged to Theseus. Like  Theseus, she symbolizes order.Queen of th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6" y="0"/>
            <a:ext cx="9157855" cy="687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687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 descr="Nick Bottom - Theoverconfident weaver            .• He is chosen to play Pyramus in the  craftsmen’s play for Theseus’s  m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26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5362" name="Picture 2" descr="MagicalForces at work• Titiana is tricked  by a love potion  into loving a  drastically  changed, Bottom!              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6" y="0"/>
            <a:ext cx="9157855" cy="687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98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6386" name="Picture 2" descr="The playwithin a play.•The Athenian workman want to put on a play called Pyramus and Thisbe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55"/>
            <a:ext cx="9144000" cy="68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809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7410" name="Picture 2" descr="Peter Quince - Acarpenter.• He is the leader of the  craftsmen’s attempt to put on a  play for Theseus’s marriage  celebr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8" y="0"/>
            <a:ext cx="9150927" cy="687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572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8434" name="Picture 2" descr="Francis Flute - Thebellows-mender• He is chosen to play  Thisbe in the craftsmen’s  play for Theseus’s  marriage celebrat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283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9458" name="Picture 2" descr="Robin Starveling - The tailor• He is chosen to play  Thisbe’s mother in the  craftsmen’s play for  Theseus’s marriage  ce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7"/>
            <a:ext cx="9144000" cy="68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410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 descr="Puck• Also known as Robin  GoodfellowPlay’s Protagonist (?)• His enchanting, mischievous  spirit pervades the  atmosphere,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7"/>
            <a:ext cx="9144000" cy="68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183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482" name="Picture 2" descr="Tom Snout - Thetinker• He is chosen to play  Pyramus’s father in the  craftsmen’s play for  Theseus’s marriage  celebrati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1025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1506" name="Picture 2" descr="Snug - The joiner.• He is chosen to play the  lion in the craftsmen’s  play for Theseus’s  marriage celebration.Kind-hear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6" y="-6928"/>
            <a:ext cx="9143679" cy="686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442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2530" name="Picture 2" descr="Philostrate - Theseus’sMaster of Ceremonies• He is responsible for  organizing the entertainment  for the duke’s marriag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372601" cy="703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3848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3554" name="Picture 2" descr="Mote• The four fairies are ordered by Titania to attend  to Bottom after she falls in love with him.Cobweb• &amp;horbar;I shall desi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0537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4578" name="Picture 2" descr="Symbols• Symbols are objects,  characters, figures, and colors  used to represent abstract ideas  or concepts.         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2303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5602" name="Picture 2" descr="Theseus and Hippolyta• The Duke and the Duchess, Theseus and  Hippolyta, appear in the daylight at both the  beginning and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55"/>
            <a:ext cx="9144000" cy="68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5615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6626" name="Picture 2" descr="The Love Potion• The love potion is made from the juice  of a flower that was struck with one of  Cupid’s misfired arrows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3679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7650" name="Picture 2" descr="The Craftsmen’s Play• The play-within-a-play that takes up most• of Act V is used to represent many of the  important ide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6" y="0"/>
            <a:ext cx="9157855" cy="687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5600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8674" name="Picture 2" descr="Motifs• Motifs are recurring  structures, contrasts,   and literary devices  that can help to  develop and inform  the tex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9144000" cy="68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1646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9698" name="Picture 2" descr="Contrasting Ideas• The idea of contrast is the basic building block  of A Midsummer Night’s Dream. The entire play  is co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6" y="-2"/>
            <a:ext cx="9157856" cy="687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66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 descr="Most famous quote:• Lord, what fools these mortals be!Oberon’s Jester• I am that merry wanderer of the  night.  I jest to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8" y="-13855"/>
            <a:ext cx="9150927" cy="687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2798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22" name="Picture 2" descr="More Contrasts• Theseus woos Hippoyta &quot;with his sword&quot;. On opposite sides  in battle, they fall in love. Enemies become f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636"/>
            <a:ext cx="9180586" cy="689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6627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1746" name="Picture 2" descr="Themes•Themes are the fundamental and often universal ideas explored in a literary work.                   33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9144000" cy="68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9932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2770" name="Picture 2" descr="The Difficulties of• &amp;horbar;The course of true love never did run smooth,&amp;Verbar;  comments Lysander, articulating one of A  Midsumme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8" y="0"/>
            <a:ext cx="9150927" cy="687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9194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3794" name="Picture 2" descr="Magic• The fairies’ magic, which brings about many  of the bizarre and hilarious situations in the  play, is another par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7328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4818" name="Picture 2" descr="The Nature of Dreams• As the title suggests, dreams are an important  theme in A Midsummer Night’s Dream.• The theme of d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8" y="0"/>
            <a:ext cx="9150927" cy="687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2247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5842" name="Picture 2" descr="Dreaming…• ...Are you sure  That we are  awake? It seems  to me that yet  we sleep, we  dream.                    37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10" y="-34637"/>
            <a:ext cx="9171709" cy="688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7329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6866" name="Picture 2" descr="Setting – The Clearing in theForest• All three of the major plot elements  come together in a clearing in the  forest.• Th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3823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7890" name="Picture 2" descr="...where often you and IUpon faint primrose-beds were wont tolie,Emptying our bosoms of their counselsweet             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0681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2000" dirty="0" err="1" smtClean="0"/>
              <a:t>Caromeo</a:t>
            </a:r>
            <a:r>
              <a:rPr lang="en-CA" sz="2000" dirty="0" smtClean="0"/>
              <a:t> Follow. "A Midsummer Nights Dream." </a:t>
            </a:r>
            <a:r>
              <a:rPr lang="en-CA" sz="2000" i="1" dirty="0" smtClean="0"/>
              <a:t>Share and Discover Knowledge on LinkedIn </a:t>
            </a:r>
            <a:r>
              <a:rPr lang="en-CA" sz="2000" i="1" dirty="0" err="1" smtClean="0"/>
              <a:t>SlideShare</a:t>
            </a:r>
            <a:r>
              <a:rPr lang="en-CA" sz="2000" dirty="0" smtClean="0"/>
              <a:t>. </a:t>
            </a:r>
            <a:r>
              <a:rPr lang="en-CA" sz="2000" dirty="0" err="1" smtClean="0"/>
              <a:t>N.p</a:t>
            </a:r>
            <a:r>
              <a:rPr lang="en-CA" sz="2000" dirty="0" smtClean="0"/>
              <a:t>., 21 Feb. 2013. Web. 27 Nov. 2016. 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3590015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 descr="Oberon- The king of thefairies• Oberon - Oberon is angry with his  wife, Titania, because she refuses to  give up control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8" y="6927"/>
            <a:ext cx="9150927" cy="687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467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 descr="Titania - The beautifulqueen of the fairies• Titania resists the attempts of  her husband, Oberon, to make  a knight of th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250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 descr="They fight overthe child…“Andnow they nevermeet in grove orgreenBy fountainclear, orspangledstarlight sheen,But they dosqu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703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 descr="Lysander - A youngman of Athens• At the beginning of the  play, he is in love with  Hermia.Secret Love• He cannot marry H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504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 descr="Demetrius - A youngman of AthensFickle Heart• He is now in love with Hermia  but used to be in love with  Helena.Men rule!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755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Hermia - Egeus’s daughter• A young woman of Athens.• Hermia is in love with Lysander  and is a childhood friend of Helena.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55"/>
            <a:ext cx="9144000" cy="68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954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31</Words>
  <Application>Microsoft Office PowerPoint</Application>
  <PresentationFormat>On-screen Show (4:3)</PresentationFormat>
  <Paragraphs>1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Lesley Neals</dc:creator>
  <cp:lastModifiedBy>Lesley Neals</cp:lastModifiedBy>
  <cp:revision>5</cp:revision>
  <dcterms:created xsi:type="dcterms:W3CDTF">2016-11-27T22:36:28Z</dcterms:created>
  <dcterms:modified xsi:type="dcterms:W3CDTF">2016-11-27T23:08:22Z</dcterms:modified>
</cp:coreProperties>
</file>