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886C-725F-436C-8766-A7166B3E7794}" type="datetimeFigureOut">
              <a:rPr lang="en-CA" smtClean="0"/>
              <a:t>03/01/2016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F87-FAAA-488B-8D20-68B0916F3D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841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886C-725F-436C-8766-A7166B3E7794}" type="datetimeFigureOut">
              <a:rPr lang="en-CA" smtClean="0"/>
              <a:t>03/01/2016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F87-FAAA-488B-8D20-68B0916F3D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556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886C-725F-436C-8766-A7166B3E7794}" type="datetimeFigureOut">
              <a:rPr lang="en-CA" smtClean="0"/>
              <a:t>03/01/2016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F87-FAAA-488B-8D20-68B0916F3D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271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886C-725F-436C-8766-A7166B3E7794}" type="datetimeFigureOut">
              <a:rPr lang="en-CA" smtClean="0"/>
              <a:t>03/01/2016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F87-FAAA-488B-8D20-68B0916F3D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7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886C-725F-436C-8766-A7166B3E7794}" type="datetimeFigureOut">
              <a:rPr lang="en-CA" smtClean="0"/>
              <a:t>03/01/2016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F87-FAAA-488B-8D20-68B0916F3D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112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886C-725F-436C-8766-A7166B3E7794}" type="datetimeFigureOut">
              <a:rPr lang="en-CA" smtClean="0"/>
              <a:t>03/01/2016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F87-FAAA-488B-8D20-68B0916F3D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61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886C-725F-436C-8766-A7166B3E7794}" type="datetimeFigureOut">
              <a:rPr lang="en-CA" smtClean="0"/>
              <a:t>03/01/2016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F87-FAAA-488B-8D20-68B0916F3D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461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886C-725F-436C-8766-A7166B3E7794}" type="datetimeFigureOut">
              <a:rPr lang="en-CA" smtClean="0"/>
              <a:t>03/01/2016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F87-FAAA-488B-8D20-68B0916F3D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049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886C-725F-436C-8766-A7166B3E7794}" type="datetimeFigureOut">
              <a:rPr lang="en-CA" smtClean="0"/>
              <a:t>03/01/2016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F87-FAAA-488B-8D20-68B0916F3D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347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886C-725F-436C-8766-A7166B3E7794}" type="datetimeFigureOut">
              <a:rPr lang="en-CA" smtClean="0"/>
              <a:t>03/01/2016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F87-FAAA-488B-8D20-68B0916F3D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694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886C-725F-436C-8766-A7166B3E7794}" type="datetimeFigureOut">
              <a:rPr lang="en-CA" smtClean="0"/>
              <a:t>03/01/2016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F87-FAAA-488B-8D20-68B0916F3D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305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4886C-725F-436C-8766-A7166B3E7794}" type="datetimeFigureOut">
              <a:rPr lang="en-CA" smtClean="0"/>
              <a:t>03/01/2016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EBF87-FAAA-488B-8D20-68B0916F3D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966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Importance of stage directions, screen images, and screen legends in </a:t>
            </a:r>
            <a:r>
              <a:rPr lang="en-CA" i="1" dirty="0" smtClean="0"/>
              <a:t>The Glass Menagerie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0892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 a memory play…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Tennessee Williams borrows from the medium of the cinema</a:t>
            </a:r>
          </a:p>
          <a:p>
            <a:pPr marL="0" indent="0">
              <a:buNone/>
            </a:pPr>
            <a:r>
              <a:rPr lang="en-CA" dirty="0" smtClean="0"/>
              <a:t>- Use of screen images to convey a message</a:t>
            </a:r>
          </a:p>
          <a:p>
            <a:pPr marL="0" indent="0">
              <a:buNone/>
            </a:pPr>
            <a:r>
              <a:rPr lang="en-CA" dirty="0" smtClean="0"/>
              <a:t>- Use of screen legends to deliver a specific piece of information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618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 a memory play…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Williams’ techniques, borrowed specifically from silent films, allows him to present the uninterrupted continuity of Tom Wingfield’s stream of thought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These techniques support the presentation of each scene as a “flashback”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53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 a memory play…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Tom is essentially the author, narrator, director, and actor in his retelling of events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Remember, each screen image and legend are particular aspects that stand out the most in Tom’s memory.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111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 a memory play…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How might the screen images and legends change if it were Amanda or Laura retelling the same events?</a:t>
            </a:r>
          </a:p>
          <a:p>
            <a:endParaRPr lang="en-CA" dirty="0" smtClean="0"/>
          </a:p>
          <a:p>
            <a:r>
              <a:rPr lang="en-CA" dirty="0" smtClean="0"/>
              <a:t>Some productions have decided to omit the screen images and legends. How do you think this impacts the audiences’ understanding of the play? What do you think Williams would say?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5413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190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Importance of stage directions, screen images, and screen legends in The Glass Menagerie</vt:lpstr>
      <vt:lpstr>As a memory play…</vt:lpstr>
      <vt:lpstr>As a memory play…</vt:lpstr>
      <vt:lpstr>As a memory play…</vt:lpstr>
      <vt:lpstr>As a memory play…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Neals</dc:creator>
  <cp:lastModifiedBy>Lesley Neals</cp:lastModifiedBy>
  <cp:revision>4</cp:revision>
  <dcterms:created xsi:type="dcterms:W3CDTF">2016-01-03T21:49:13Z</dcterms:created>
  <dcterms:modified xsi:type="dcterms:W3CDTF">2016-01-03T22:28:17Z</dcterms:modified>
</cp:coreProperties>
</file>