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 autoAdjust="0"/>
    <p:restoredTop sz="94600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725E06-7AAD-46AB-8568-2B4948024EF7}" type="datetimeFigureOut">
              <a:rPr lang="en-CA" smtClean="0"/>
              <a:t>26/11/2014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43D967-EE35-4317-B987-8105BC98FDB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Human Rights: Convention on the Rights of the Child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b="1" dirty="0" smtClean="0">
                <a:solidFill>
                  <a:schemeClr val="tx1"/>
                </a:solidFill>
              </a:rPr>
              <a:t>Are the following images demonstrating human rights?</a:t>
            </a:r>
            <a:endParaRPr lang="en-C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2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If all people have human rights, who defends those rights?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Are all people capable of defending human rights?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Do humans have the responsibility to defend the rights of others?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54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How can a child speak out against human rights abuses?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Iqbal </a:t>
            </a:r>
            <a:r>
              <a:rPr lang="en-CA" dirty="0" err="1" smtClean="0"/>
              <a:t>Masih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12" y="1124744"/>
            <a:ext cx="4287236" cy="54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34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1. What might happen if people did not protect human rights?</a:t>
            </a:r>
          </a:p>
          <a:p>
            <a:pPr marL="0" indent="0">
              <a:buNone/>
            </a:pPr>
            <a:r>
              <a:rPr lang="en-CA" dirty="0"/>
              <a:t>2. What happens when all people defend human rights?</a:t>
            </a:r>
          </a:p>
          <a:p>
            <a:pPr marL="0" indent="0">
              <a:buNone/>
            </a:pPr>
            <a:r>
              <a:rPr lang="en-CA" dirty="0"/>
              <a:t>3. How could the participants take action to protect human rights?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your notes…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55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hQSERUTExQWFBUVGBcXGRgYFRgXGBcYGBgYGBcXHBcYHCYfFx4jHBgYHy8gJScpLCwsFR8xNTAqNSYrLCkBCQoKDgwOGg8PGiwkHyQsLCksLCwsLCwsLCwsLCksKSwsLCwsLCwsLCwsLCwsLCksLCwsLCwsLCwsLCwsLCwsLP/AABEIAMIBAwMBIgACEQEDEQH/xAAcAAABBQEBAQAAAAAAAAAAAAAFAAIDBAYBBwj/xAA+EAABAwIEAwYEBQMCBgMBAAABAAIRAyEEEjFBBVFhBhMicYGRMqGx8AcUwdHhI0JSFfEkM0NikqIWY4Jy/8QAGQEAAwEBAQAAAAAAAAAAAAAAAQIDAAQF/8QAKhEAAgICAgECBQQDAAAAAAAAAAECEQMhEjFBUWEEEyKR8DJxobEUFVL/2gAMAwEAAhEDEQA/ANHxb8QXFuSIiLkQ629jZRf/ADZgpHRxLi7K8ZgzeQTc328uSwtd4de5M7HVQPqOaIbpNxr019Vz/NYhe4hXdXe6o4iXHxWyh3WBpKpOflEZp+9AquIqW97fyoqNUmxJGu0n0SO2YsU8RGkwpWVbxAvrKHHERoSQN+ZTn1iBYf7fohxCF34qXayLa9AB+ia6mCTFpjTygIayvaC31+hT6dYmwvHzQpmC2BqOpOmRIiOt7309ClU4g8VJZa4kTI2PshdKobkkCZMTPop8PVkkRa8X1TcmjG1wvbrEgMAc1rWCAGtaBAtpH3Kt1/xGxMNu1oESQB4vfRYYYmDoBB9+WuyccZmtsP2Sc5ms2dT8QC+TUawObcQ2Q86XHMBx3/jOYftQaj3HEmQWnxOmzQJawAdQBvrtqhFdweCBY+d1Pwfs3XxbjToAktHicSA1oNrk8401MKsJt6YFsDO7UF1UucAZMkxcXm3L0XqnBuzWHxvDaGV5YZcAdDml2YCTJHKP9spjfwdFKgaz8XTaRMNAJaS0E5c8i5jYe6E4TiNSnRZTBDWwIuGui8nWbyfRXf0jtmgw5qYJxbVrFlOXBldrCWPDSTlDokgmWkczMELvCO1bPzjq1MNAeXTBBdBDTy1Jn3WW7WY19ZrAXyxgzBsky513GJsZJ91mcNjCwgx6oqmgUew1O0lCpTxYLKje8rGpTyHIIbTDfGWmBJbJHXVVuEYxlGm3E1mHIHZDLzNi0jJliSOp023Q7sqPzNFlBnhpucTWcZAaGwXQ4+FsyB67SoO2bqdOMIxzqviaXAHwhzWljQ2NT4jNuQCCVvYD1Ls7+IWBr1G4ei5wOjQ5hAO8A366rDdvuwBovqYtjg9r6jnuZEZQ4kwL31VHi/GafBR3GFp/8W9jTVrP8Rphw/5bQbTudr77YSv2pxD6oqvrPc8HMCXEwQZBA0CdrwPCVVIv4q+YQ6mWgjkBIiHA6LYfg3inMrV21Xj8v3eYh12l+dgYRyOqp4ilW4lQ/MgB9Roy1GiAXgaERqoOB4zug6IbmbEBsi4DTsYP6geslcdFMsotX5PXv/mVFnebNptBGkuLjAgA2GnuVfwnFXVe6cBDKhLgYJloFh0m5m3w9V5t2a4Y5sPLCW1Q1guHBwnMLmQ10tsIjwhb7ggqUmhrjkpNgDMczyXOgMmSY5b3TqyCNEkkkiMJJJJYwB7V9ofyrWQRmc4WP+IufeI13Xnvabt6a7vAS1oYAA4MyybPOsxyN7gaQjX4v1XMZScB/kA4OgtNp3uCOnrsvKMXVIaYIaTtyBvlEybE6FSnKtCNjKvEnSfEL/8AbPzSQ8Uv115TbdJJxX4jWGKxcGw0i0XBVem17pibbCCSN7e91ffwuR4KhEG8tJJtqY0KkweFewEB4fmlpAmA3XxW9fRRU4gsGV2bEXA0J0M/YUjKIEFx12B0PWD5IrV4NmBc6s1gIsS10W5xz0lCKVXMwsMlo8U3HIaTHrE3TqSkrCTYXhTM5l0BszBBPnFlymwv8DATrO867KejiWd3Ut4sjYIc6/jIeCBqCCNbeGyoU3kOgZg4FobaDJJGuonbyTVYRuUXIOkDoE3htEudG5MCTA9eSTKRLjSFyXREXzTH8I5heEd1ZxyvIaTOUeHMZ3JtFoEmeWuoDB7mAHxi42/Un71TQ5oMgGd9oHTkVzibHMe5jhJmxBBiNrLlGm0XcSTra0fv/CRqgMfuNTOgIn5eqlNMtvIm4iIEapoOpJ+hPTVV34qxtHXU3SALO8EEE/LlC9Y7HcPbRwNPL/1JqP6kkgA+QA+a8pyZQJdci8XN9BK9L7EVj+SDSCCHPgHXLa/uT7K3w8k5Drsz34hYwUqVF0uBzvIjUNMgmPePNZnh9elWaG1LOsdCZiLz7Ij2zw1XEVmUgCcuWb2DSZk8hGW3XqpMHgGUaj2hzMzY1Ac0DcTuRAnrHJd6jyZOctgrifCK76zMO0gkuIDQ3Ll1JJgSdzPoj/C/wnovP9es5zos2kA0A9XOmfZFuHcWc4XuXADMDe7nT8gfZVsd2ncw9zTaA7dxvbn1P0Upx4s6McuUaZV4j+Hb8FTqlrg+i9rAA5xDmnvaZuG2dYfZhDOwPBu+x+d4Jbhw2pp/cHeAE+k//hanB4irXb3VWSSNXbg3aY2/hX+AcOZQzCm65qFzxM75bgcgYHn1Ri9ULPH9VgT8TuHU31GVXU5JBa52X4ojKC7pdeb1+EZxFNhtuAdd5Oy9z45wijXd3T3vi0wRDTN4GkxznVXKXDqTKIpUSGU22uRJPM8yeah+qTaZ0tqMEmuzFdg2fl6LWf3XzeZv/CvUsUzB1Kj3AVRWqEhgEZSHOGUknLBLmOjpyEotxPgDmf1WXsA5obBtJzddQvNO02Jd+aLC52UkECf8miY5Snk6RyyPQKPbqlSoEMaHBga1nxBrnZc1RwEWkuMdBsinZQVX1G1cQ5o7xpyUw6ZIMuM5jI1tc+QsvPuPdomVm0uTKbRkyQwPacsNg28ABnmI5IXhuPkGWQ03bcAkAggxNr5iT/8AyEjnsWz3viHF6WHaMxiR4QN45dFaw1cPaHAg+WlrFeKcP7Vv70PrDvmwQGuiwAsZIOUCZjqvYeB8UbiKLKjQQCNDG2uiaM+QU7Lz3gAk2AuVheP/AIkUm0nU2h7KrgRsMlwNRN4OgWr4/Sa7DVWveKbS0y86N/7j5L5yxrzmJzZ3TDQIIvp5TB+yhNtGkzcdse1LcXhmG3esIEEA5pgvc21v7banqvOcY9slxMl3PUfyoK+NeyRmG030vy91EKwqFxA2mOZ3k7gaqdN7YpP+ZJ/v+Q/dJDfy+fxTE9QNLaeiSPBfiMbXwsJ8Zg2E639V3/USQC2YbuTMnZBK2IzeKbjz0681Wfi4IyEgQbESJ539Fyxx2tir2D9bigLstT18iNp1XDRpZYaIkDUkkciIt1hB6D5c17xta5k8pHLoi5BqtlzhLRmmYdlkAgT0k6bLONOkMvQYcO1mVpOYQbwdfLUGx9kKrlxqGA6W8tRl18iPki3HKP5V7Wsc5xcGva7TUWeJ21g9Oqi4FxF9OoHtYCabDDoHhM5i45gQXefPcroiq7KLo0mA7INZWdUqGKYLZeXH+m5zQ/LN89QaRznoqnbXEE18jQMrJIyySGvhzQ5ztYBbfqhfFeJ1azHB7jlafhL5GbQugmSd817yh1LFENIzEhxbnEmLTE841TOnoSrGMrgG++1490muEST6frpb+VXxtVuYhogTAJ19tlwUvCbmfpuSefkhQSfDAlwDSTfSLnzHLX2K7WY4VMpcxpPWQJ5kSomtyg92LxB6mRzVI4eq5pcQAJIkmJKMUu2PGFq0HsJwxxLQ19NxJGUhxkkmBtqvTaLvyeGzOMtptOY89XOPvPuF5p+HjWjFF1ZwaygypVMkXIENa0HUyZjotX2n4wcS1mG8bKb2seSymXF2YAhk8h87KkeMNjNIzXZ/tCTUf3zjmfp13jpER6pCu6m9zn3DwQBuJMz8yrx7NsY4OYzJlywX031HExJPT0FpVc0s+dpJD7iDTeY5OEDkunHlXHfglPHT15K9Hi5bUaWk5YIPmYFvKP8A2K0mH4oQJd/b/e3WPLpKzlLhUHMX31/5dSPKzTqpsJjXNYYJAvIyul3Pb9t5Q5wkuwxhK7RuKeHeDnp1DUkXDcrSd2kkiTeyLYTAHD0i6C+q90wBq43/APFt/NCuyvaBrgX1abGvAlvKSbkgj4jEygXaH8QAK3gxH9MSC2nmD5jXvIg32FtNdVy+LOiTt0FeJ8edhnU2upvlx8VRwIY06lxJ15opQxjajWEQ4vAcXA/2m4PmVlsD2wqFmbvu/p7srMBtyztE+4KMYLjdGM1BrYMtLf8ABwiwI2hCD2bJtfsaSnxTu3NbmN7GToCsd+KVOhSr0qmUCo5hLoJGhgOsbHX2Vovc90Trqst26ptq1abA8hzGb3mXG0nyF1RkorYGHEmEBgY0DpYjrJPt5qrWxIEaf3A+8BNo4XLqA7KZjX3Kr1K0kaaW6XJ+p6pGkDIi/hsYS2NT9wtJwztTXo0nGkXa3g73aN9RNvPyKxJqH0lF8BTOQxY9SYbJ1Up6VkQr2g7V167M1V7vEGyNBLd4FhoNtuizhxhzHX4QABO+k7/7lEhinAaEmCCZjoL9FT7sh/fFsctRpHigmYv7pVO+0AoGs2BnZYg3i5vYzvpr5pNqZTYNGkX9TOx8jyUr8U46XuQOZ19N1OTSY1wDTnIEGZiBfwixvBnoq8vYJUfiTJkAmTMvAvN7Ec0leoV2MaG/FG7WWM3PxXSTcl6BsWHdTJiC46wTHopagnQRE2jTrJQbBglwbAnqYjr5rQU2hgBFyNRcEz53C5pqjUDm0ZdOabz18uiLGoadPMA2BIcCfiHQzKr0sUyRLAOca3U9bEljg8DMwwYNpy6tvzj5qbbbVilvF45uIpMa4OdiqhBq1XkAU6TBDKbALBuWCTa6FYzGimC3KPFDso0bqACNiBsdEz/V5NUtaAathacrZs1vpb0Cp1mgtjL4pu6SZP3suplWQGtsVPhXiQI3Bsb/ALqkWRtdXeG0QXQZmNr369EQBGlhXV62VjQ6o8gMaAAOgjT1VbG4CrSeadRpY6dCIibX+9lf4dT7uo2rsDqQcrT1AgnoN/QhargGDo4rGO7wd80SGvb/AEw0MvmDRcmAIAiAfYoCOdmPw1Jpsq4l4Z3jSadMEF7iR4HQdovGvlqanGeyuIw7C+pSD6bDMgtOm5AMha3DccNbFYmo0wKbu5af8WtEvjq5x9mhcq8XDnZSczSDIO/P5J3iUjox5HDSPJ3kNIF294ZcAbhhMwOU6+y0OH4xUzAUXluVgEENNgA0XOlgqPHOzL6eIJzNLHmaZc4y4E8gLkaeiH4nh7qlV2UgRYWO3kp8XdFJSi4sJcc43i3hv9TSQWggWO5A101WWHFXhwOZzXA6gkI46g2lTayoA4klxcLEi0D5II7AipUhu9gNyni60xHD6U0bngvGcVWoZ2mZkD+m43HUEBSu4rju7MsbP+Pcu97WWJxnCn0Ib3xk3AEj9VzDUHuMfmS08i51/WYR4ixnXgLdpuK1+7Yyq4tJ2Ae3TnIgrOCgS0PLrEkazcQT9QiVXA1adRoqPz5pAzEkc4vpKhxGEp7ZqbvKyN1oHHltDaXE3Ma0MdAaSbWJnmd/JbDhnEG1HNqNAb3jLtaIGZhgnzg/ILAV6WXcHy/UI72Jq/8AENDpLWh5gczA/QLNLtG5OqZ6bQApUjUPxGzfM/c+i837X8aFTFHJ8NJraYO5LZzH/wAi72CPdru1T6dRjWtgMbmAJkEk6nnYaLBVg55NR2riSepNyfmsAM0sV3jDrnj3j9VQFUan71VfC1Mp0PmDH1CtVmZ/EBBN4tBiSTJ8vVK0Ce9kmFpkiYvoigrFjAyJcbu6HafQ6odgqriQRcAgnb0tonV65zON4Oskm3IR6LnknJ0QHPreIAklpu6OdpHJKtVpvaQ0uaTYAnW/XXYKgKkuMa6xBPW3LkpW4Spd8XFrRroB1Pkm4peTFnDQymTF3ANtcDnraTe+0qjVrw+wN5gjYQRrZT1auSGug2yiRt5/qrDcGSIzWgSORO2uiFqO2Ekr4mkXSWAkwSXGCXES4wCALzA5JJOZSJvE72d+llxZN/iMXWcObOelEkWBPrb/ABXDRf8A9T4pAtMkee/VP/KVGCYk9D9fVWBmiSIOm5InSOnkudyZig/AHNIIEAW3tqZGinxtRz2NYG7i8xBHOfqUzEVXA3qkxYgdNi6fM6qJ7RVbZ+V0XBkz1n10W82Yiw1F7X0y/wDpeMDNEgCdQN9/ZWu8aSKbQ2Q4/wBusyJJ5ARAvCpYk1Gu7uc0aai3OPJEWsotZTc7OXOa5ztAJ2A58/VWjLQ16BlfBkPIdDYkTsYtIO48uanPDnAOLNBE3uZHLX9pVWti8xtMg2M6DyVuhiyBBE7c/c7I2xbZPWxlQUhTc4EW1MwOX3yR/wDDzGNY7EV3aUsO93U3b+0eqDOgsvF5I5g2F4+7Kn35psfTY6TXDWEC9i5ruQvIA9U2Pch0zedl6cYJknxVC6o7zcTc+kWQ7irDTqNe2QNxudgY23Wqw+GZSotYaZzMAblabGBEoNxSkSJcLkyekaBdhQBcR7XtI7kNDoMlxF2uGzZ06lB8FinEk5QATMkxPohfaQmniakbmfcAqfsxxCq/EU6Y0LgXE7MHxH2CnW7HbTikj0ah2CqVaYfXay7Za3MGuvcTy8lY7P8ADMPUa5jW5H03FlRhjM087TM7FSM48TIM5oJb9BPkskzHFnFKwMgVWDeJIDY+hTUTt9AL8ROGnD41zWkuY5rXNPSII9CCgFPCucRuvUuP8GZWIZVf4mMzB4A8M7f9yA4T8Pa75LXsFObF2ZsjnAGyMoy8Bg4PyU8R46bC5sggG7TEjW/nyQvFvy+LKRM2kx0gm+nNabiuFxOGohudjw1oDctM+EDnJv5rM492Yz6+6R+4yVAnG4g1HARpYDWZW37F8MbSplzwcz4PUDYLFmmc1jpdFsP2gr0x8cgcwD80Bey32vqtOIBa4OOUBzdcpE2KAVCJtprHLp1Tn1XOJeT8RJvG99VA53uUwEdPiPTX0U9MgtdIFgI8yQB8p9lGW5QAdTc/srtB7BSecpILmj4tDlfBsBMTPslYsns7QMtgE6yQ21uYPnb1Ca8ksy3BBAE2JPnyHyUWEoF1QNZbNGunrqE3iWGew3ncH6/P91GlyoQsUWsaCZM6zs7cc40jTeUxuPcJ8Wo22F5nkqXfeGIvbebJrGmCZt6cyE3DywUS1sZO0nQG+3LpcJ1fGjVpJJAm0X8lRqVDoLKKgQHDPpum4oNFs4zp9f0SUT33+EjfTnokjQTZjEvbGZxkHbccwdVNTJJJFiRoSD5/cITTc8awB5/srOGLDyn69PJee4ijeKYMAZ7nlpc72/lD8I0g6x0J/iFoS4Obky9fL9JQLEYsZi0tvtawM808Haoxc/Nkm5LYGsiY8zaEsVUafCZO/h5RY+SrPoZsr+VjYER0VyqyGyBYDXcDpCFpUZgcUhIOaHcsu6v168ul17gmNDYbD71QqrSyzOYk/wC6czHXygFdHFvoCTDeHwwc4Bzm02EiXvdGVu5OUXAQ/D4wNr0y3xtZUbBiM0OB3VPFNOUjnH3p9woe97s0yP7XB3sQVTFHyUj6nvWLxzQM18w0jfoVm+JYpz7nl9+SHYbtnh3xLyzo4H6iQrGO4/he7OWsyTE3OgvGi6dFDFdrGE1iebW/qiXYyrTp0q5kd64taBPiyAEmOhJ/9RyQ/jn9aqajIe0NAzDS0yh2Ew+eoGj+5zW+5j9VKUqK4cXzHR6Tg8Oe7D82WQHE/wB0SS0A7bH1WLx+Pa7F1Kr3OGRzQ0auJboPvmvTajGU6Re+zACQAJJa0WA9BqvJuITiahNKk7K5xM3u4kkxsBeLclVI5MkmunXvoN1OKHEVM/eOpkANhzf6Z6SDY9Stnh+PB7MrSBlEGxA9Bv6rzrB8aL29xVEFoIadxGo6jorPZ/jJnK42EAHbS0+ataaRz4W45Jcuvyt/fsNce4w6iWvJIkx5gjSPRZTH4kVXmoxsA6gc+cbIp25pS+iZmAQfM3QBtEtBM2hc+TujvRyi25849kzGDwx1VvB4cuaA0XIBPSbyoeJwHBg/tEnzP+yl5D4KxaI5lPw9C8lOZTBE69P5VzB0GuOV0XuDNwYiDOoRbAlQKrVZdP3CIU6ZOHECSartOjGj9SqdegWGHDyOxHMIjhMaWMpDMGiXuh2kzlH1KWXVoiyzwzABrC81C0m0RFx133U+doGX4hzfcDygbJtRwMl5kkzLbDzPPzUbw02nQWH3oubvsTspUsIO8OZpjWAbEE2Bd5fRV8c/LbLlF4m4RQ1YtOmu+iD4+7vcjexVItt7Newc928yYj20CmwuCe6oGQQ50ajY7wUX/KE5O8Y2nBGXwxO8EdeqP0Hhp7zLmI677Drva6WeelpD2RYLgD2sa1xaCBeCP1C6pX8bpzoPQuA+SS5uWV+otlF2De8xmB8t4UzeEtJ3k3kTPqFZvrpuecKH80CdIgXOv0ScpMnyZOML4fiIjaLz1VOvhi4yIdaCIBgfcqxhKh/vdzsLe/LyVqjVAsBE+QlC3HoZSANCqcxAaTziRGvLRG6mCgAskE31kSd+XpKmpUWgn/u/xiD6R81aqvERoNhJ2QlO3oPIzVdobAqkvObYxc7EbLhr0TDTSHnmd6bq32jp5mNLSGimSTa5nl6rPd7IXufBODx3Rmm9lh1Js75S0uE8xt1vZCsc646I7hsA59NzROUPsd/EASPLdD8V2ceDZzDeLuj3lRU4uTSLSqD4vwRUn2T3D72VWkIEcrKTvESt6L1VzshEiOQlaL8P+ANqvzRJp+IT8MiIPWCZQjEFraUAtkgWFz/C0PYntBSwtJ3eVCxzyY8JMAW2B3+iSXa/c0W1dGx41hM1F4qBrAWluYdREAm89AvN+GdpaOGo5Q1z33BtF5nWUf4z2+w2V2QVKj4MFw1O0lxnLOwC83xDbzrmPzK6Iz4kMnw/zY2/BzEYkvcXH4nEm3MmSrWCxkAtOh+Sgo0iLzHkuV6cXCybWyckpLi+jS0jnwrjq5lQGelgPkh+L+GFX4dxVzWPpgCHxJPTkP1VhokT6JJu2dEVSouUYDQOQhBOINPfHoG/SUZpmIQrEHNWeeo+iRDMsOwFSpBjbYLlPBODgDpNwbrQU8OS0biBuutw4H9qwplcTiXEZDo026bIxw/BAsYS0OOSb6CXuM+cQE+rwVoqlzSZBn1ur9fBSQSTDWsFjAmJPzJUJ5FVI55SbYMxOHyCYnoXe6jqvBA2t8+qIO4e9xIgEASf2Xf9AgEgk3nKREWj6pOaMgT+Vk5esDqVcwjWkBtRglujmxmjqRqrlfg9wBInU7iP3VJ2FDCCXOg2iIOUGSBdK5cgMvUsG2oSSLNIIgSJPMTHK67UpMYN3OgyZIa03m25v/so6nFW5YpsygTBjQxAPX1VA8eLWBoGaOdgOYy6HTU81NRkworvw8knMPV4Hy2SVY49xuf0/ZcVuMhjSOxmbwga2nzVGqwXkZ46xEcgFVw2KkwTlI2I+7q+/DtDJDjPXT5c1FR4Mj0DnYoNaSD4hsmvxdSQTJGnWfqiGHwLIBht5BguJJ6AwrX5PKDeQYgu19AJkp+UUMKkSafij3H3dPw+NcBfWLGdP2TcMyHZTE32kpr8GQ4wQbwR06So0rA0B+M49+gJIM+qirYHu2uJddoB9SYj+UffgWOGdzWiAdoFvMn3VftNwLus4yf9Ok7wnMASQT5WJHp5rvw5PpSXg6IJcbCfZ6X0mVI2I15Hl+qm4jwplUHSefrf5So+yGGc7DNjSXRtutA7hQa0ve4WBOnIfNcTUlkdD/KnN8n9zycNuukWS39VKWr0hwjgwH0Q2Lg3PMhVeK0u7cWzMAdNRJHuVb7OMLi4ATJHpNpUHaZ39eoOTsvoAAPot5AgO8phqkgBddqnYfD5nABMC2roWWBElNDFYxNHKY5dIVdroKCuhaRYpCEUwTpa0dCf0/VDKZVyhWDSBMWQY6C1GmqPDeFurGpUEZQ+CZ06wrtCoCLEO8gjXZngz2Yd4ic7wQdJsB+iSzM5haLmNAD2kARcH9FZpUajzDR8pHvqESw/A3GPhPWZHyRrA4AU28ydT+iYQxGJp5XmdRYwN907L4fhib3Nj06IpjGMD3kNbJc4Em8klVMUZ06fcLzJS2c0uybDva2241Ks1sRNmgnqI35c0MDw0QLyRvqbLtWm614veDoPKOqi5G5D62IBIaRprJuNvVU8ZwinV0tE6a/xrKv1KLHSDcgC98wO2iZR4TAAlxaJtoSToSVlkr2AmCcfwhlMBgJg3J1d19BbRCMRw8UwHfE0zYi8gx66rWVaYbAhxA03jbldDeJUc7DEu0iAbkSR7q8MvuOmZ2l3cXaTrfTe1kk92HqOJJIE7OFxyBXFevf+QhWrgGu/tcCOo/ZSUWBpg7CImbbSFddXDtCF0U1y821TJ0zuHrsIsyC3Tcjrcppxjmycs310ny2UrMK42geY18kSocFOpEeaVJsrDDOXSM+2nLs5BkfeiLYejI+GCjWF4axtzCufmGN0aCq/LcjpXw6S+pgGvwoim55h2UExA05QsxXrVasF4Mus0mYIHh+lr816BVxLTZwEaxFrIUO7fQosA8THPzHcS5wj2AK7McHFUF8U9BThuA7tjWg/CAFJxHDg0agO7HfQrmDq5Whsl0bnU+yj4zjcuHqu5U3fSAqRgkZzb7PHq9p6H9VMVWxbpn0U4MsHonYEH+xx8bh1Z9SgfGquarUPOo76lEeyeMDa2U/3RHpKC4h0knm4lEC8kEXV/g9ZrKsumIOkdOZCotF1LhyA69rH+PmibXkkx1fPUc7mbeWyqhsnyU1QRdKlQBBkoWBRt0hNKJ1cjmtBsLep3J5BDIRLB4VjtSR7JZOkVxxcnpWzU9j+HhwfuGlseoP7LV1Q4UwwN3DbRobIR2GwwaypEkZgJPRt/qtLVcIBm0j5XKy2ieT9b0S4WWgSBPTzU5xB5fJqx/4gYyMMwsdAc8XBiRDl54ce+f8AmP8A/NyahKPTeJ8OcXOflkE5to9kGq0HQRb126dUf7LVZwtGXEkskzebnmiOIptMy0T5LypY3ZZ/DRkrTMM4EOk7aKUcUyiCQIjnMn7JJKPY7hTXXFvVBq3CS2+WTzU3D1OaWCUR/wCdbGYkybyRB03VPFcYDeZJ5TJ5JtbCbEGD7+iaOGAOEAxoS6CAPUW81NRitsi0Pw+NeSCTHTpsp3gXIcL7g/crpY14idNgB+t1XLKTbGT5jTy6/ssmjWRPwbSbwTzSUrqbOvuV1bkzWw3h+BNOxRGlwNguZUr+JAfCJ+QVariHO1NuQsu6OJs9V/LXgu5aTPhF+ijdXO1vO5VempWhXjiSJyyvwcyzcp/dBODU4NVVEjYzuRySGHHJSLkpqBYgwLL9vXVTSDGNPdm73ATpo09N/ZanMo8QA5padHAg+ohE1njL6Eqd+DLGNJIM7DUdCNkUrcMd3gaXNYDMEcxH7hR4nhjxYFhib3BPRaMZSVpBlOEXTYJa+HZgYI081Xm3qrb8MQHOOWw+u6pbDzRprsKafR2lqVbwJhznTENPuYCqU09pgwgbwPLbrT8K4R/TBJuROgsTdZsALQ0+IMZYkTAMAumDp0Qs1PwA69DK9w/xJHzhegcM4SC1ssp3aNmnbyXn+Iqy8nm4n5rVUMc6nSY8l0GAIqO5cotos2Zm8wlHKwNECBECAPYKlxXFOZSGYCC4NJB2IInS38IHhuOyBGeT/wDZ/CuU+OQRIeeQzA+fmg2KCe3GNFXD0w1weWv8RboPC6PJYY0zOi9TbxdpMupug88p59eqnHE6REZNRyb+6ylo1C7OM/4SiP8A62/RERWLeo5FQUcUx3wOBjl99PkpMyVxTHUmiVjW1DAseRTK2BvBsoizcWU+Hx5Bh/iC55Y2ujojkT7KFbgpOhQ/FcCqRYH9PZakMDrg+xVhlOQuVxTDLBCR5tU4VUYTBhx5pzaQaA0y49fvReg4rAhwtE9dEFxXCanJvokcTmn8NXRmXVmTe58j+iSJv4c8GMpSU+HsQ+VL0CDQnhq4Anhe2kUsc1qeFGHLudMAlzJZlCXrgesYnlcLlAaqY6siYnNVROqqs6sonVlgGa43gqjXSxoIbJsZdciPDqBb5lCq1erYmk+1x4T67LTYqs7OQ20wDrOlj981H3tUTY6WGo0+/Oei8vN8S8c3FePdo9PEnKFtrfqkYvGVjBGVzZ5gjedwqR0Wp7VSWMB1JOp/ZZz8s4tnLbmNLLuwz541J+TjyO5Nf0QsSmXFdpaKTCYf4iTEKonZ0vDYJE30mFaHEmF0uY4jln22GmypuaXkQnjAu6oMCbvQnOuiFbjbXUqdLKRluTNj6Kg2nJhSHBzoD580UZ+tWEcNxNrefL0Ug44NZgaeTRsPNCf9KdyTHcNLSJ0Mb9UeUulL+hm8bW8a/kOjj9rEyT9f2Ck/1oGIO2X0326KzV7PUBAFN50kiTqOpUmC4HSFRoDX6T4hLTvBXnf7RV2/sjp/xcf/AAvuwh2SxYMgWGUbzeYJ6SZPqtIHobg6TWgwxrTJBhoGhIurPeLuitHJJ2y13iRMqu2onCoi0CyZlUtuLK3Q4tHxW6hUO8TXBSljUiscjRoGVpE6jmE0mdCgNDFOYbH02V+nxVrrOGU/JcssTR0xyJl8MSTO/wCRB9UlOigFBSzKIPSzL1TyyTOkXKMFdlYw8OSL1GXJhcsYe56gdVTXvUbnLGOvqKJ1Rcc5Q1CsYr4xoMndDXNeBZ5nzRCuwFV20mAy5wA11vKWU1xpoyg3K7AmLw1SpGeXRpzVPEcMLREkDlJ+i1buI0W6PA+f1QzFY6hHxz6H9AueE5J9a/YtKGjPHCQCb2EocKxGhKP4/GUe7eGElzhGh6LPli6YuybVHRVPNOFc80zIllTCkrMSRoSiWHoOLQQTdCMqP4GuzumDOA4CCD5lBug1fQwYdw3dfqV0YB1nSSAZ9kUwz2kyXsOkCAbctVcc9hFrzZcssklLRVY047HVO0LHABzHggESOoiequcN4q0usajjsD5C55m3zQN7TNxPVXOEMIdMQo/4Pw7jVfyMs+VM0uHqmL6mT8ypgVRZUUzXrvOcsZ13vVDKQKwSxmXRUUAcn5kDExKjK5nSzIUNZwVjzKS4Skl4IbmzoSaV1JVJjgnEpJIGGlRuSSRMQlR7pJLGGO1UFQpJLGKlXRCcaV1JYIHrlUqhSSWAQlcSSRAOhNSSQMJOCSSxiVit0CkksELYNxRfDapJKcltFYvTLwOilakkqEiUFPmySSBhqfK6kgE7KSSSDChSkkks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TExQWFBUVGBcXGRgYFRgXGBcYGBgYGBcXHBcYHCYfFx4jHBgYHy8gJScpLCwsFR8xNTAqNSYrLCkBCQoKDgwOGg8PGiwkHyQsLCksLCwsLCwsLCwsLCksKSwsLCwsLCwsLCwsLCwsLCksLCwsLCwsLCwsLCwsLCwsLP/AABEIAMIBAwMBIgACEQEDEQH/xAAcAAABBQEBAQAAAAAAAAAAAAAFAAIDBAYBBwj/xAA+EAABAwIEAwYEBQMCBgMBAAABAAIRAyEEEjFBBVFhBhMicYGRMqGx8AcUwdHhI0JSFfEkM0NikqIWY4Jy/8QAGQEAAwEBAQAAAAAAAAAAAAAAAQIDAAQF/8QAKhEAAgICAgECBQQDAAAAAAAAAAECEQMhEjFBUWEEEyKR8DJxobEUFVL/2gAMAwEAAhEDEQA/ANHxb8QXFuSIiLkQ629jZRf/ADZgpHRxLi7K8ZgzeQTc328uSwtd4de5M7HVQPqOaIbpNxr019Vz/NYhe4hXdXe6o4iXHxWyh3WBpKpOflEZp+9AquIqW97fyoqNUmxJGu0n0SO2YsU8RGkwpWVbxAvrKHHERoSQN+ZTn1iBYf7fohxCF34qXayLa9AB+ia6mCTFpjTygIayvaC31+hT6dYmwvHzQpmC2BqOpOmRIiOt7309ClU4g8VJZa4kTI2PshdKobkkCZMTPop8PVkkRa8X1TcmjG1wvbrEgMAc1rWCAGtaBAtpH3Kt1/xGxMNu1oESQB4vfRYYYmDoBB9+WuyccZmtsP2Sc5ms2dT8QC+TUawObcQ2Q86XHMBx3/jOYftQaj3HEmQWnxOmzQJawAdQBvrtqhFdweCBY+d1Pwfs3XxbjToAktHicSA1oNrk8401MKsJt6YFsDO7UF1UucAZMkxcXm3L0XqnBuzWHxvDaGV5YZcAdDml2YCTJHKP9spjfwdFKgaz8XTaRMNAJaS0E5c8i5jYe6E4TiNSnRZTBDWwIuGui8nWbyfRXf0jtmgw5qYJxbVrFlOXBldrCWPDSTlDokgmWkczMELvCO1bPzjq1MNAeXTBBdBDTy1Jn3WW7WY19ZrAXyxgzBsky513GJsZJ91mcNjCwgx6oqmgUew1O0lCpTxYLKje8rGpTyHIIbTDfGWmBJbJHXVVuEYxlGm3E1mHIHZDLzNi0jJliSOp023Q7sqPzNFlBnhpucTWcZAaGwXQ4+FsyB67SoO2bqdOMIxzqviaXAHwhzWljQ2NT4jNuQCCVvYD1Ls7+IWBr1G4ei5wOjQ5hAO8A366rDdvuwBovqYtjg9r6jnuZEZQ4kwL31VHi/GafBR3GFp/8W9jTVrP8Rphw/5bQbTudr77YSv2pxD6oqvrPc8HMCXEwQZBA0CdrwPCVVIv4q+YQ6mWgjkBIiHA6LYfg3inMrV21Xj8v3eYh12l+dgYRyOqp4ilW4lQ/MgB9Roy1GiAXgaERqoOB4zug6IbmbEBsi4DTsYP6geslcdFMsotX5PXv/mVFnebNptBGkuLjAgA2GnuVfwnFXVe6cBDKhLgYJloFh0m5m3w9V5t2a4Y5sPLCW1Q1guHBwnMLmQ10tsIjwhb7ggqUmhrjkpNgDMczyXOgMmSY5b3TqyCNEkkkiMJJJJYwB7V9ofyrWQRmc4WP+IufeI13Xnvabt6a7vAS1oYAA4MyybPOsxyN7gaQjX4v1XMZScB/kA4OgtNp3uCOnrsvKMXVIaYIaTtyBvlEybE6FSnKtCNjKvEnSfEL/8AbPzSQ8Uv115TbdJJxX4jWGKxcGw0i0XBVem17pibbCCSN7e91ffwuR4KhEG8tJJtqY0KkweFewEB4fmlpAmA3XxW9fRRU4gsGV2bEXA0J0M/YUjKIEFx12B0PWD5IrV4NmBc6s1gIsS10W5xz0lCKVXMwsMlo8U3HIaTHrE3TqSkrCTYXhTM5l0BszBBPnFlymwv8DATrO867KejiWd3Ut4sjYIc6/jIeCBqCCNbeGyoU3kOgZg4FobaDJJGuonbyTVYRuUXIOkDoE3htEudG5MCTA9eSTKRLjSFyXREXzTH8I5heEd1ZxyvIaTOUeHMZ3JtFoEmeWuoDB7mAHxi42/Un71TQ5oMgGd9oHTkVzibHMe5jhJmxBBiNrLlGm0XcSTra0fv/CRqgMfuNTOgIn5eqlNMtvIm4iIEapoOpJ+hPTVV34qxtHXU3SALO8EEE/LlC9Y7HcPbRwNPL/1JqP6kkgA+QA+a8pyZQJdci8XN9BK9L7EVj+SDSCCHPgHXLa/uT7K3w8k5Drsz34hYwUqVF0uBzvIjUNMgmPePNZnh9elWaG1LOsdCZiLz7Ij2zw1XEVmUgCcuWb2DSZk8hGW3XqpMHgGUaj2hzMzY1Ac0DcTuRAnrHJd6jyZOctgrifCK76zMO0gkuIDQ3Ll1JJgSdzPoj/C/wnovP9es5zos2kA0A9XOmfZFuHcWc4XuXADMDe7nT8gfZVsd2ncw9zTaA7dxvbn1P0Upx4s6McuUaZV4j+Hb8FTqlrg+i9rAA5xDmnvaZuG2dYfZhDOwPBu+x+d4Jbhw2pp/cHeAE+k//hanB4irXb3VWSSNXbg3aY2/hX+AcOZQzCm65qFzxM75bgcgYHn1Ri9ULPH9VgT8TuHU31GVXU5JBa52X4ojKC7pdeb1+EZxFNhtuAdd5Oy9z45wijXd3T3vi0wRDTN4GkxznVXKXDqTKIpUSGU22uRJPM8yeah+qTaZ0tqMEmuzFdg2fl6LWf3XzeZv/CvUsUzB1Kj3AVRWqEhgEZSHOGUknLBLmOjpyEotxPgDmf1WXsA5obBtJzddQvNO02Jd+aLC52UkECf8miY5Snk6RyyPQKPbqlSoEMaHBga1nxBrnZc1RwEWkuMdBsinZQVX1G1cQ5o7xpyUw6ZIMuM5jI1tc+QsvPuPdomVm0uTKbRkyQwPacsNg28ABnmI5IXhuPkGWQ03bcAkAggxNr5iT/8AyEjnsWz3viHF6WHaMxiR4QN45dFaw1cPaHAg+WlrFeKcP7Vv70PrDvmwQGuiwAsZIOUCZjqvYeB8UbiKLKjQQCNDG2uiaM+QU7Lz3gAk2AuVheP/AIkUm0nU2h7KrgRsMlwNRN4OgWr4/Sa7DVWveKbS0y86N/7j5L5yxrzmJzZ3TDQIIvp5TB+yhNtGkzcdse1LcXhmG3esIEEA5pgvc21v7banqvOcY9slxMl3PUfyoK+NeyRmG030vy91EKwqFxA2mOZ3k7gaqdN7YpP+ZJ/v+Q/dJDfy+fxTE9QNLaeiSPBfiMbXwsJ8Zg2E639V3/USQC2YbuTMnZBK2IzeKbjz0681Wfi4IyEgQbESJ539Fyxx2tir2D9bigLstT18iNp1XDRpZYaIkDUkkciIt1hB6D5c17xta5k8pHLoi5BqtlzhLRmmYdlkAgT0k6bLONOkMvQYcO1mVpOYQbwdfLUGx9kKrlxqGA6W8tRl18iPki3HKP5V7Wsc5xcGva7TUWeJ21g9Oqi4FxF9OoHtYCabDDoHhM5i45gQXefPcroiq7KLo0mA7INZWdUqGKYLZeXH+m5zQ/LN89QaRznoqnbXEE18jQMrJIyySGvhzQ5ztYBbfqhfFeJ1azHB7jlafhL5GbQugmSd817yh1LFENIzEhxbnEmLTE841TOnoSrGMrgG++1490muEST6frpb+VXxtVuYhogTAJ19tlwUvCbmfpuSefkhQSfDAlwDSTfSLnzHLX2K7WY4VMpcxpPWQJ5kSomtyg92LxB6mRzVI4eq5pcQAJIkmJKMUu2PGFq0HsJwxxLQ19NxJGUhxkkmBtqvTaLvyeGzOMtptOY89XOPvPuF5p+HjWjFF1ZwaygypVMkXIENa0HUyZjotX2n4wcS1mG8bKb2seSymXF2YAhk8h87KkeMNjNIzXZ/tCTUf3zjmfp13jpER6pCu6m9zn3DwQBuJMz8yrx7NsY4OYzJlywX031HExJPT0FpVc0s+dpJD7iDTeY5OEDkunHlXHfglPHT15K9Hi5bUaWk5YIPmYFvKP8A2K0mH4oQJd/b/e3WPLpKzlLhUHMX31/5dSPKzTqpsJjXNYYJAvIyul3Pb9t5Q5wkuwxhK7RuKeHeDnp1DUkXDcrSd2kkiTeyLYTAHD0i6C+q90wBq43/APFt/NCuyvaBrgX1abGvAlvKSbkgj4jEygXaH8QAK3gxH9MSC2nmD5jXvIg32FtNdVy+LOiTt0FeJ8edhnU2upvlx8VRwIY06lxJ15opQxjajWEQ4vAcXA/2m4PmVlsD2wqFmbvu/p7srMBtyztE+4KMYLjdGM1BrYMtLf8ABwiwI2hCD2bJtfsaSnxTu3NbmN7GToCsd+KVOhSr0qmUCo5hLoJGhgOsbHX2Vovc90Trqst26ptq1abA8hzGb3mXG0nyF1RkorYGHEmEBgY0DpYjrJPt5qrWxIEaf3A+8BNo4XLqA7KZjX3Kr1K0kaaW6XJ+p6pGkDIi/hsYS2NT9wtJwztTXo0nGkXa3g73aN9RNvPyKxJqH0lF8BTOQxY9SYbJ1Up6VkQr2g7V167M1V7vEGyNBLd4FhoNtuizhxhzHX4QABO+k7/7lEhinAaEmCCZjoL9FT7sh/fFsctRpHigmYv7pVO+0AoGs2BnZYg3i5vYzvpr5pNqZTYNGkX9TOx8jyUr8U46XuQOZ19N1OTSY1wDTnIEGZiBfwixvBnoq8vYJUfiTJkAmTMvAvN7Ec0leoV2MaG/FG7WWM3PxXSTcl6BsWHdTJiC46wTHopagnQRE2jTrJQbBglwbAnqYjr5rQU2hgBFyNRcEz53C5pqjUDm0ZdOabz18uiLGoadPMA2BIcCfiHQzKr0sUyRLAOca3U9bEljg8DMwwYNpy6tvzj5qbbbVilvF45uIpMa4OdiqhBq1XkAU6TBDKbALBuWCTa6FYzGimC3KPFDso0bqACNiBsdEz/V5NUtaAathacrZs1vpb0Cp1mgtjL4pu6SZP3suplWQGtsVPhXiQI3Bsb/ALqkWRtdXeG0QXQZmNr369EQBGlhXV62VjQ6o8gMaAAOgjT1VbG4CrSeadRpY6dCIibX+9lf4dT7uo2rsDqQcrT1AgnoN/QhargGDo4rGO7wd80SGvb/AEw0MvmDRcmAIAiAfYoCOdmPw1Jpsq4l4Z3jSadMEF7iR4HQdovGvlqanGeyuIw7C+pSD6bDMgtOm5AMha3DccNbFYmo0wKbu5af8WtEvjq5x9mhcq8XDnZSczSDIO/P5J3iUjox5HDSPJ3kNIF294ZcAbhhMwOU6+y0OH4xUzAUXluVgEENNgA0XOlgqPHOzL6eIJzNLHmaZc4y4E8gLkaeiH4nh7qlV2UgRYWO3kp8XdFJSi4sJcc43i3hv9TSQWggWO5A101WWHFXhwOZzXA6gkI46g2lTayoA4klxcLEi0D5II7AipUhu9gNyni60xHD6U0bngvGcVWoZ2mZkD+m43HUEBSu4rju7MsbP+Pcu97WWJxnCn0Ib3xk3AEj9VzDUHuMfmS08i51/WYR4ixnXgLdpuK1+7Yyq4tJ2Ae3TnIgrOCgS0PLrEkazcQT9QiVXA1adRoqPz5pAzEkc4vpKhxGEp7ZqbvKyN1oHHltDaXE3Ma0MdAaSbWJnmd/JbDhnEG1HNqNAb3jLtaIGZhgnzg/ILAV6WXcHy/UI72Jq/8AENDpLWh5gczA/QLNLtG5OqZ6bQApUjUPxGzfM/c+i837X8aFTFHJ8NJraYO5LZzH/wAi72CPdru1T6dRjWtgMbmAJkEk6nnYaLBVg55NR2riSepNyfmsAM0sV3jDrnj3j9VQFUan71VfC1Mp0PmDH1CtVmZ/EBBN4tBiSTJ8vVK0Ce9kmFpkiYvoigrFjAyJcbu6HafQ6odgqriQRcAgnb0tonV65zON4Oskm3IR6LnknJ0QHPreIAklpu6OdpHJKtVpvaQ0uaTYAnW/XXYKgKkuMa6xBPW3LkpW4Spd8XFrRroB1Pkm4peTFnDQymTF3ANtcDnraTe+0qjVrw+wN5gjYQRrZT1auSGug2yiRt5/qrDcGSIzWgSORO2uiFqO2Ekr4mkXSWAkwSXGCXES4wCALzA5JJOZSJvE72d+llxZN/iMXWcObOelEkWBPrb/ABXDRf8A9T4pAtMkee/VP/KVGCYk9D9fVWBmiSIOm5InSOnkudyZig/AHNIIEAW3tqZGinxtRz2NYG7i8xBHOfqUzEVXA3qkxYgdNi6fM6qJ7RVbZ+V0XBkz1n10W82Yiw1F7X0y/wDpeMDNEgCdQN9/ZWu8aSKbQ2Q4/wBusyJJ5ARAvCpYk1Gu7uc0aai3OPJEWsotZTc7OXOa5ztAJ2A58/VWjLQ16BlfBkPIdDYkTsYtIO48uanPDnAOLNBE3uZHLX9pVWti8xtMg2M6DyVuhiyBBE7c/c7I2xbZPWxlQUhTc4EW1MwOX3yR/wDDzGNY7EV3aUsO93U3b+0eqDOgsvF5I5g2F4+7Kn35psfTY6TXDWEC9i5ruQvIA9U2Pch0zedl6cYJknxVC6o7zcTc+kWQ7irDTqNe2QNxudgY23Wqw+GZSotYaZzMAblabGBEoNxSkSJcLkyekaBdhQBcR7XtI7kNDoMlxF2uGzZ06lB8FinEk5QATMkxPohfaQmniakbmfcAqfsxxCq/EU6Y0LgXE7MHxH2CnW7HbTikj0ah2CqVaYfXay7Za3MGuvcTy8lY7P8ADMPUa5jW5H03FlRhjM087TM7FSM48TIM5oJb9BPkskzHFnFKwMgVWDeJIDY+hTUTt9AL8ROGnD41zWkuY5rXNPSII9CCgFPCucRuvUuP8GZWIZVf4mMzB4A8M7f9yA4T8Pa75LXsFObF2ZsjnAGyMoy8Bg4PyU8R46bC5sggG7TEjW/nyQvFvy+LKRM2kx0gm+nNabiuFxOGohudjw1oDctM+EDnJv5rM492Yz6+6R+4yVAnG4g1HARpYDWZW37F8MbSplzwcz4PUDYLFmmc1jpdFsP2gr0x8cgcwD80Bey32vqtOIBa4OOUBzdcpE2KAVCJtprHLp1Tn1XOJeT8RJvG99VA53uUwEdPiPTX0U9MgtdIFgI8yQB8p9lGW5QAdTc/srtB7BSecpILmj4tDlfBsBMTPslYsns7QMtgE6yQ21uYPnb1Ca8ksy3BBAE2JPnyHyUWEoF1QNZbNGunrqE3iWGew3ncH6/P91GlyoQsUWsaCZM6zs7cc40jTeUxuPcJ8Wo22F5nkqXfeGIvbebJrGmCZt6cyE3DywUS1sZO0nQG+3LpcJ1fGjVpJJAm0X8lRqVDoLKKgQHDPpum4oNFs4zp9f0SUT33+EjfTnokjQTZjEvbGZxkHbccwdVNTJJJFiRoSD5/cITTc8awB5/srOGLDyn69PJee4ijeKYMAZ7nlpc72/lD8I0g6x0J/iFoS4Obky9fL9JQLEYsZi0tvtawM808Haoxc/Nkm5LYGsiY8zaEsVUafCZO/h5RY+SrPoZsr+VjYER0VyqyGyBYDXcDpCFpUZgcUhIOaHcsu6v168ul17gmNDYbD71QqrSyzOYk/wC6czHXygFdHFvoCTDeHwwc4Bzm02EiXvdGVu5OUXAQ/D4wNr0y3xtZUbBiM0OB3VPFNOUjnH3p9woe97s0yP7XB3sQVTFHyUj6nvWLxzQM18w0jfoVm+JYpz7nl9+SHYbtnh3xLyzo4H6iQrGO4/he7OWsyTE3OgvGi6dFDFdrGE1iebW/qiXYyrTp0q5kd64taBPiyAEmOhJ/9RyQ/jn9aqajIe0NAzDS0yh2Ew+eoGj+5zW+5j9VKUqK4cXzHR6Tg8Oe7D82WQHE/wB0SS0A7bH1WLx+Pa7F1Kr3OGRzQ0auJboPvmvTajGU6Re+zACQAJJa0WA9BqvJuITiahNKk7K5xM3u4kkxsBeLclVI5MkmunXvoN1OKHEVM/eOpkANhzf6Z6SDY9Stnh+PB7MrSBlEGxA9Bv6rzrB8aL29xVEFoIadxGo6jorPZ/jJnK42EAHbS0+ataaRz4W45Jcuvyt/fsNce4w6iWvJIkx5gjSPRZTH4kVXmoxsA6gc+cbIp25pS+iZmAQfM3QBtEtBM2hc+TujvRyi25849kzGDwx1VvB4cuaA0XIBPSbyoeJwHBg/tEnzP+yl5D4KxaI5lPw9C8lOZTBE69P5VzB0GuOV0XuDNwYiDOoRbAlQKrVZdP3CIU6ZOHECSartOjGj9SqdegWGHDyOxHMIjhMaWMpDMGiXuh2kzlH1KWXVoiyzwzABrC81C0m0RFx133U+doGX4hzfcDygbJtRwMl5kkzLbDzPPzUbw02nQWH3oubvsTspUsIO8OZpjWAbEE2Bd5fRV8c/LbLlF4m4RQ1YtOmu+iD4+7vcjexVItt7Newc928yYj20CmwuCe6oGQQ50ajY7wUX/KE5O8Y2nBGXwxO8EdeqP0Hhp7zLmI677Drva6WeelpD2RYLgD2sa1xaCBeCP1C6pX8bpzoPQuA+SS5uWV+otlF2De8xmB8t4UzeEtJ3k3kTPqFZvrpuecKH80CdIgXOv0ScpMnyZOML4fiIjaLz1VOvhi4yIdaCIBgfcqxhKh/vdzsLe/LyVqjVAsBE+QlC3HoZSANCqcxAaTziRGvLRG6mCgAskE31kSd+XpKmpUWgn/u/xiD6R81aqvERoNhJ2QlO3oPIzVdobAqkvObYxc7EbLhr0TDTSHnmd6bq32jp5mNLSGimSTa5nl6rPd7IXufBODx3Rmm9lh1Js75S0uE8xt1vZCsc646I7hsA59NzROUPsd/EASPLdD8V2ceDZzDeLuj3lRU4uTSLSqD4vwRUn2T3D72VWkIEcrKTvESt6L1VzshEiOQlaL8P+ANqvzRJp+IT8MiIPWCZQjEFraUAtkgWFz/C0PYntBSwtJ3eVCxzyY8JMAW2B3+iSXa/c0W1dGx41hM1F4qBrAWluYdREAm89AvN+GdpaOGo5Q1z33BtF5nWUf4z2+w2V2QVKj4MFw1O0lxnLOwC83xDbzrmPzK6Iz4kMnw/zY2/BzEYkvcXH4nEm3MmSrWCxkAtOh+Sgo0iLzHkuV6cXCybWyckpLi+jS0jnwrjq5lQGelgPkh+L+GFX4dxVzWPpgCHxJPTkP1VhokT6JJu2dEVSouUYDQOQhBOINPfHoG/SUZpmIQrEHNWeeo+iRDMsOwFSpBjbYLlPBODgDpNwbrQU8OS0biBuutw4H9qwplcTiXEZDo026bIxw/BAsYS0OOSb6CXuM+cQE+rwVoqlzSZBn1ur9fBSQSTDWsFjAmJPzJUJ5FVI55SbYMxOHyCYnoXe6jqvBA2t8+qIO4e9xIgEASf2Xf9AgEgk3nKREWj6pOaMgT+Vk5esDqVcwjWkBtRglujmxmjqRqrlfg9wBInU7iP3VJ2FDCCXOg2iIOUGSBdK5cgMvUsG2oSSLNIIgSJPMTHK67UpMYN3OgyZIa03m25v/so6nFW5YpsygTBjQxAPX1VA8eLWBoGaOdgOYy6HTU81NRkworvw8knMPV4Hy2SVY49xuf0/ZcVuMhjSOxmbwga2nzVGqwXkZ46xEcgFVw2KkwTlI2I+7q+/DtDJDjPXT5c1FR4Mj0DnYoNaSD4hsmvxdSQTJGnWfqiGHwLIBht5BguJJ6AwrX5PKDeQYgu19AJkp+UUMKkSafij3H3dPw+NcBfWLGdP2TcMyHZTE32kpr8GQ4wQbwR06So0rA0B+M49+gJIM+qirYHu2uJddoB9SYj+UffgWOGdzWiAdoFvMn3VftNwLus4yf9Ok7wnMASQT5WJHp5rvw5PpSXg6IJcbCfZ6X0mVI2I15Hl+qm4jwplUHSefrf5So+yGGc7DNjSXRtutA7hQa0ve4WBOnIfNcTUlkdD/KnN8n9zycNuukWS39VKWr0hwjgwH0Q2Lg3PMhVeK0u7cWzMAdNRJHuVb7OMLi4ATJHpNpUHaZ39eoOTsvoAAPot5AgO8phqkgBddqnYfD5nABMC2roWWBElNDFYxNHKY5dIVdroKCuhaRYpCEUwTpa0dCf0/VDKZVyhWDSBMWQY6C1GmqPDeFurGpUEZQ+CZ06wrtCoCLEO8gjXZngz2Yd4ic7wQdJsB+iSzM5haLmNAD2kARcH9FZpUajzDR8pHvqESw/A3GPhPWZHyRrA4AU28ydT+iYQxGJp5XmdRYwN907L4fhib3Nj06IpjGMD3kNbJc4Em8klVMUZ06fcLzJS2c0uybDva2241Ks1sRNmgnqI35c0MDw0QLyRvqbLtWm614veDoPKOqi5G5D62IBIaRprJuNvVU8ZwinV0tE6a/xrKv1KLHSDcgC98wO2iZR4TAAlxaJtoSToSVlkr2AmCcfwhlMBgJg3J1d19BbRCMRw8UwHfE0zYi8gx66rWVaYbAhxA03jbldDeJUc7DEu0iAbkSR7q8MvuOmZ2l3cXaTrfTe1kk92HqOJJIE7OFxyBXFevf+QhWrgGu/tcCOo/ZSUWBpg7CImbbSFddXDtCF0U1y821TJ0zuHrsIsyC3Tcjrcppxjmycs310ny2UrMK42geY18kSocFOpEeaVJsrDDOXSM+2nLs5BkfeiLYejI+GCjWF4axtzCufmGN0aCq/LcjpXw6S+pgGvwoim55h2UExA05QsxXrVasF4Mus0mYIHh+lr816BVxLTZwEaxFrIUO7fQosA8THPzHcS5wj2AK7McHFUF8U9BThuA7tjWg/CAFJxHDg0agO7HfQrmDq5Whsl0bnU+yj4zjcuHqu5U3fSAqRgkZzb7PHq9p6H9VMVWxbpn0U4MsHonYEH+xx8bh1Z9SgfGquarUPOo76lEeyeMDa2U/3RHpKC4h0knm4lEC8kEXV/g9ZrKsumIOkdOZCotF1LhyA69rH+PmibXkkx1fPUc7mbeWyqhsnyU1QRdKlQBBkoWBRt0hNKJ1cjmtBsLep3J5BDIRLB4VjtSR7JZOkVxxcnpWzU9j+HhwfuGlseoP7LV1Q4UwwN3DbRobIR2GwwaypEkZgJPRt/qtLVcIBm0j5XKy2ieT9b0S4WWgSBPTzU5xB5fJqx/4gYyMMwsdAc8XBiRDl54ce+f8AmP8A/NyahKPTeJ8OcXOflkE5to9kGq0HQRb126dUf7LVZwtGXEkskzebnmiOIptMy0T5LypY3ZZ/DRkrTMM4EOk7aKUcUyiCQIjnMn7JJKPY7hTXXFvVBq3CS2+WTzU3D1OaWCUR/wCdbGYkybyRB03VPFcYDeZJ5TJ5JtbCbEGD7+iaOGAOEAxoS6CAPUW81NRitsi0Pw+NeSCTHTpsp3gXIcL7g/crpY14idNgB+t1XLKTbGT5jTy6/ssmjWRPwbSbwTzSUrqbOvuV1bkzWw3h+BNOxRGlwNguZUr+JAfCJ+QVariHO1NuQsu6OJs9V/LXgu5aTPhF+ijdXO1vO5VempWhXjiSJyyvwcyzcp/dBODU4NVVEjYzuRySGHHJSLkpqBYgwLL9vXVTSDGNPdm73ATpo09N/ZanMo8QA5padHAg+ohE1njL6Eqd+DLGNJIM7DUdCNkUrcMd3gaXNYDMEcxH7hR4nhjxYFhib3BPRaMZSVpBlOEXTYJa+HZgYI081Xm3qrb8MQHOOWw+u6pbDzRprsKafR2lqVbwJhznTENPuYCqU09pgwgbwPLbrT8K4R/TBJuROgsTdZsALQ0+IMZYkTAMAumDp0Qs1PwA69DK9w/xJHzhegcM4SC1ssp3aNmnbyXn+Iqy8nm4n5rVUMc6nSY8l0GAIqO5cotos2Zm8wlHKwNECBECAPYKlxXFOZSGYCC4NJB2IInS38IHhuOyBGeT/wDZ/CuU+OQRIeeQzA+fmg2KCe3GNFXD0w1weWv8RboPC6PJYY0zOi9TbxdpMupug88p59eqnHE6REZNRyb+6ylo1C7OM/4SiP8A62/RERWLeo5FQUcUx3wOBjl99PkpMyVxTHUmiVjW1DAseRTK2BvBsoizcWU+Hx5Bh/iC55Y2ujojkT7KFbgpOhQ/FcCqRYH9PZakMDrg+xVhlOQuVxTDLBCR5tU4VUYTBhx5pzaQaA0y49fvReg4rAhwtE9dEFxXCanJvokcTmn8NXRmXVmTe58j+iSJv4c8GMpSU+HsQ+VL0CDQnhq4Anhe2kUsc1qeFGHLudMAlzJZlCXrgesYnlcLlAaqY6siYnNVROqqs6sonVlgGa43gqjXSxoIbJsZdciPDqBb5lCq1erYmk+1x4T67LTYqs7OQ20wDrOlj981H3tUTY6WGo0+/Oei8vN8S8c3FePdo9PEnKFtrfqkYvGVjBGVzZ5gjedwqR0Wp7VSWMB1JOp/ZZz8s4tnLbmNLLuwz541J+TjyO5Nf0QsSmXFdpaKTCYf4iTEKonZ0vDYJE30mFaHEmF0uY4jln22GmypuaXkQnjAu6oMCbvQnOuiFbjbXUqdLKRluTNj6Kg2nJhSHBzoD580UZ+tWEcNxNrefL0Ug44NZgaeTRsPNCf9KdyTHcNLSJ0Mb9UeUulL+hm8bW8a/kOjj9rEyT9f2Ck/1oGIO2X0326KzV7PUBAFN50kiTqOpUmC4HSFRoDX6T4hLTvBXnf7RV2/sjp/xcf/AAvuwh2SxYMgWGUbzeYJ6SZPqtIHobg6TWgwxrTJBhoGhIurPeLuitHJJ2y13iRMqu2onCoi0CyZlUtuLK3Q4tHxW6hUO8TXBSljUiscjRoGVpE6jmE0mdCgNDFOYbH02V+nxVrrOGU/JcssTR0xyJl8MSTO/wCRB9UlOigFBSzKIPSzL1TyyTOkXKMFdlYw8OSL1GXJhcsYe56gdVTXvUbnLGOvqKJ1Rcc5Q1CsYr4xoMndDXNeBZ5nzRCuwFV20mAy5wA11vKWU1xpoyg3K7AmLw1SpGeXRpzVPEcMLREkDlJ+i1buI0W6PA+f1QzFY6hHxz6H9AueE5J9a/YtKGjPHCQCb2EocKxGhKP4/GUe7eGElzhGh6LPli6YuybVHRVPNOFc80zIllTCkrMSRoSiWHoOLQQTdCMqP4GuzumDOA4CCD5lBug1fQwYdw3dfqV0YB1nSSAZ9kUwz2kyXsOkCAbctVcc9hFrzZcssklLRVY047HVO0LHABzHggESOoiequcN4q0usajjsD5C55m3zQN7TNxPVXOEMIdMQo/4Pw7jVfyMs+VM0uHqmL6mT8ypgVRZUUzXrvOcsZ13vVDKQKwSxmXRUUAcn5kDExKjK5nSzIUNZwVjzKS4Skl4IbmzoSaV1JVJjgnEpJIGGlRuSSRMQlR7pJLGGO1UFQpJLGKlXRCcaV1JYIHrlUqhSSWAQlcSSRAOhNSSQMJOCSSxiVit0CkksELYNxRfDapJKcltFYvTLwOilakkqEiUFPmySSBhqfK6kgE7KSSSDChSkkks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10" y="19804"/>
            <a:ext cx="7560840" cy="503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988840"/>
            <a:ext cx="5180063" cy="38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eccasbyline.files.wordpress.com/2011/08/340_children_going_to_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69" y="3316195"/>
            <a:ext cx="5242019" cy="34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6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" y="260648"/>
            <a:ext cx="680127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589" y="2933700"/>
            <a:ext cx="5905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i="1" dirty="0" err="1" smtClean="0">
                <a:solidFill>
                  <a:schemeClr val="tx1"/>
                </a:solidFill>
              </a:rPr>
              <a:t>Dadaab</a:t>
            </a:r>
            <a:r>
              <a:rPr lang="en-CA" sz="4800" b="1" i="1" dirty="0" smtClean="0">
                <a:solidFill>
                  <a:schemeClr val="tx1"/>
                </a:solidFill>
              </a:rPr>
              <a:t> </a:t>
            </a:r>
            <a:r>
              <a:rPr lang="en-CA" sz="4800" b="1" dirty="0" err="1" smtClean="0">
                <a:solidFill>
                  <a:schemeClr val="tx1"/>
                </a:solidFill>
              </a:rPr>
              <a:t>Dagahaley</a:t>
            </a:r>
            <a:r>
              <a:rPr lang="en-CA" sz="4800" b="1" dirty="0" smtClean="0">
                <a:solidFill>
                  <a:schemeClr val="tx1"/>
                </a:solidFill>
              </a:rPr>
              <a:t>, Kenya</a:t>
            </a:r>
            <a:endParaRPr lang="en-CA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www.annarbor.com/assets_c/2010/11/Family%20in%20front%20of%20home-thumb-300x225-60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60841" cy="61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5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66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66675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25" y="2818110"/>
            <a:ext cx="6070873" cy="40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3330"/>
            <a:ext cx="6144520" cy="34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41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3" y="692696"/>
            <a:ext cx="3209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47" y="2398812"/>
            <a:ext cx="47148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8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060575"/>
            <a:ext cx="60055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00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8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Can human rights ever be taken away?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What does </a:t>
            </a:r>
            <a:r>
              <a:rPr lang="en-CA" i="1" dirty="0" smtClean="0"/>
              <a:t>inalienable </a:t>
            </a:r>
            <a:r>
              <a:rPr lang="en-CA" dirty="0" smtClean="0"/>
              <a:t>mean?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08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96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Human Rights: Convention on the Rights of the Child</vt:lpstr>
      <vt:lpstr>PowerPoint Presentation</vt:lpstr>
      <vt:lpstr>Dadaab Dagahaley, Kenya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human rights ever be taken away?  What does inalienable mean?</vt:lpstr>
      <vt:lpstr>If all people have human rights, who defends those rights?  Are all people capable of defending human rights?  Do humans have the responsibility to defend the rights of others?</vt:lpstr>
      <vt:lpstr>Iqbal Masih</vt:lpstr>
      <vt:lpstr>In your notes…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7</cp:revision>
  <dcterms:created xsi:type="dcterms:W3CDTF">2014-11-27T00:20:49Z</dcterms:created>
  <dcterms:modified xsi:type="dcterms:W3CDTF">2014-11-27T01:32:13Z</dcterms:modified>
</cp:coreProperties>
</file>