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0DB7ADD-FC78-4445-A984-E3AA6C15AFDC}" type="datetimeFigureOut">
              <a:rPr lang="en-CA" smtClean="0"/>
              <a:t>02/05/2016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77715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DB7ADD-FC78-4445-A984-E3AA6C15AFDC}" type="datetimeFigureOut">
              <a:rPr lang="en-CA" smtClean="0"/>
              <a:t>02/05/2016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64361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DB7ADD-FC78-4445-A984-E3AA6C15AFDC}" type="datetimeFigureOut">
              <a:rPr lang="en-CA" smtClean="0"/>
              <a:t>02/05/2016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149424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DB7ADD-FC78-4445-A984-E3AA6C15AFDC}" type="datetimeFigureOut">
              <a:rPr lang="en-CA" smtClean="0"/>
              <a:t>02/05/2016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40116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B7ADD-FC78-4445-A984-E3AA6C15AFDC}" type="datetimeFigureOut">
              <a:rPr lang="en-CA" smtClean="0"/>
              <a:t>02/05/2016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101553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0DB7ADD-FC78-4445-A984-E3AA6C15AFDC}" type="datetimeFigureOut">
              <a:rPr lang="en-CA" smtClean="0"/>
              <a:t>02/05/2016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89965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0DB7ADD-FC78-4445-A984-E3AA6C15AFDC}" type="datetimeFigureOut">
              <a:rPr lang="en-CA" smtClean="0"/>
              <a:t>02/05/2016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134746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0DB7ADD-FC78-4445-A984-E3AA6C15AFDC}" type="datetimeFigureOut">
              <a:rPr lang="en-CA" smtClean="0"/>
              <a:t>02/05/2016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363224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B7ADD-FC78-4445-A984-E3AA6C15AFDC}" type="datetimeFigureOut">
              <a:rPr lang="en-CA" smtClean="0"/>
              <a:t>02/05/2016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13328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B7ADD-FC78-4445-A984-E3AA6C15AFDC}" type="datetimeFigureOut">
              <a:rPr lang="en-CA" smtClean="0"/>
              <a:t>02/05/2016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106679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B7ADD-FC78-4445-A984-E3AA6C15AFDC}" type="datetimeFigureOut">
              <a:rPr lang="en-CA" smtClean="0"/>
              <a:t>02/05/2016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279E55-6458-4A25-AD11-17654B8DA9D9}" type="slidenum">
              <a:rPr lang="en-CA" smtClean="0"/>
              <a:t>‹#›</a:t>
            </a:fld>
            <a:endParaRPr lang="en-CA"/>
          </a:p>
        </p:txBody>
      </p:sp>
    </p:spTree>
    <p:extLst>
      <p:ext uri="{BB962C8B-B14F-4D97-AF65-F5344CB8AC3E}">
        <p14:creationId xmlns:p14="http://schemas.microsoft.com/office/powerpoint/2010/main" val="363010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B7ADD-FC78-4445-A984-E3AA6C15AFDC}" type="datetimeFigureOut">
              <a:rPr lang="en-CA" smtClean="0"/>
              <a:t>02/05/2016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9E55-6458-4A25-AD11-17654B8DA9D9}" type="slidenum">
              <a:rPr lang="en-CA" smtClean="0"/>
              <a:t>‹#›</a:t>
            </a:fld>
            <a:endParaRPr lang="en-CA"/>
          </a:p>
        </p:txBody>
      </p:sp>
    </p:spTree>
    <p:extLst>
      <p:ext uri="{BB962C8B-B14F-4D97-AF65-F5344CB8AC3E}">
        <p14:creationId xmlns:p14="http://schemas.microsoft.com/office/powerpoint/2010/main" val="64959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graphicFrame>
        <p:nvGraphicFramePr>
          <p:cNvPr id="4" name="Object 3"/>
          <p:cNvGraphicFramePr>
            <a:graphicFrameLocks noChangeAspect="1"/>
          </p:cNvGraphicFramePr>
          <p:nvPr>
            <p:extLst>
              <p:ext uri="{D42A27DB-BD31-4B8C-83A1-F6EECF244321}">
                <p14:modId xmlns:p14="http://schemas.microsoft.com/office/powerpoint/2010/main" val="304261909"/>
              </p:ext>
            </p:extLst>
          </p:nvPr>
        </p:nvGraphicFramePr>
        <p:xfrm>
          <a:off x="611560" y="697887"/>
          <a:ext cx="7594104" cy="6020551"/>
        </p:xfrm>
        <a:graphic>
          <a:graphicData uri="http://schemas.openxmlformats.org/presentationml/2006/ole">
            <mc:AlternateContent xmlns:mc="http://schemas.openxmlformats.org/markup-compatibility/2006">
              <mc:Choice xmlns:v="urn:schemas-microsoft-com:vml" Requires="v">
                <p:oleObj spid="_x0000_s3076" name="Photo Editor Photo" r:id="rId3" imgW="11200000" imgH="11200000" progId="MSPhotoEd.3">
                  <p:embed/>
                </p:oleObj>
              </mc:Choice>
              <mc:Fallback>
                <p:oleObj name="Photo Editor Photo" r:id="rId3" imgW="11200000" imgH="11200000" progId="MSPhotoEd.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7887"/>
                        <a:ext cx="7594104" cy="6020551"/>
                      </a:xfrm>
                      <a:prstGeom prst="rect">
                        <a:avLst/>
                      </a:prstGeom>
                      <a:noFill/>
                      <a:ln>
                        <a:noFill/>
                      </a:ln>
                      <a:effectLst/>
                    </p:spPr>
                  </p:pic>
                </p:oleObj>
              </mc:Fallback>
            </mc:AlternateContent>
          </a:graphicData>
        </a:graphic>
      </p:graphicFrame>
      <p:grpSp>
        <p:nvGrpSpPr>
          <p:cNvPr id="5" name="Group 4"/>
          <p:cNvGrpSpPr>
            <a:grpSpLocks/>
          </p:cNvGrpSpPr>
          <p:nvPr/>
        </p:nvGrpSpPr>
        <p:grpSpPr bwMode="auto">
          <a:xfrm>
            <a:off x="2087636" y="2149058"/>
            <a:ext cx="4672070" cy="2990696"/>
            <a:chOff x="864" y="2112"/>
            <a:chExt cx="3458" cy="2207"/>
          </a:xfrm>
        </p:grpSpPr>
        <p:grpSp>
          <p:nvGrpSpPr>
            <p:cNvPr id="6" name="Group 5"/>
            <p:cNvGrpSpPr>
              <a:grpSpLocks/>
            </p:cNvGrpSpPr>
            <p:nvPr/>
          </p:nvGrpSpPr>
          <p:grpSpPr bwMode="auto">
            <a:xfrm>
              <a:off x="865" y="2112"/>
              <a:ext cx="3457" cy="2207"/>
              <a:chOff x="221" y="1867"/>
              <a:chExt cx="3260" cy="2261"/>
            </a:xfrm>
          </p:grpSpPr>
          <p:sp>
            <p:nvSpPr>
              <p:cNvPr id="13" name="Freeform 12"/>
              <p:cNvSpPr>
                <a:spLocks/>
              </p:cNvSpPr>
              <p:nvPr/>
            </p:nvSpPr>
            <p:spPr bwMode="auto">
              <a:xfrm>
                <a:off x="943" y="1867"/>
                <a:ext cx="1810" cy="1985"/>
              </a:xfrm>
              <a:custGeom>
                <a:avLst/>
                <a:gdLst>
                  <a:gd name="T0" fmla="*/ 728 w 1811"/>
                  <a:gd name="T1" fmla="*/ 316 h 1985"/>
                  <a:gd name="T2" fmla="*/ 702 w 1811"/>
                  <a:gd name="T3" fmla="*/ 151 h 1985"/>
                  <a:gd name="T4" fmla="*/ 791 w 1811"/>
                  <a:gd name="T5" fmla="*/ 18 h 1985"/>
                  <a:gd name="T6" fmla="*/ 993 w 1811"/>
                  <a:gd name="T7" fmla="*/ 4 h 1985"/>
                  <a:gd name="T8" fmla="*/ 1094 w 1811"/>
                  <a:gd name="T9" fmla="*/ 82 h 1985"/>
                  <a:gd name="T10" fmla="*/ 1116 w 1811"/>
                  <a:gd name="T11" fmla="*/ 217 h 1985"/>
                  <a:gd name="T12" fmla="*/ 1096 w 1811"/>
                  <a:gd name="T13" fmla="*/ 362 h 1985"/>
                  <a:gd name="T14" fmla="*/ 1195 w 1811"/>
                  <a:gd name="T15" fmla="*/ 448 h 1985"/>
                  <a:gd name="T16" fmla="*/ 1345 w 1811"/>
                  <a:gd name="T17" fmla="*/ 485 h 1985"/>
                  <a:gd name="T18" fmla="*/ 1407 w 1811"/>
                  <a:gd name="T19" fmla="*/ 553 h 1985"/>
                  <a:gd name="T20" fmla="*/ 1410 w 1811"/>
                  <a:gd name="T21" fmla="*/ 649 h 1985"/>
                  <a:gd name="T22" fmla="*/ 1467 w 1811"/>
                  <a:gd name="T23" fmla="*/ 735 h 1985"/>
                  <a:gd name="T24" fmla="*/ 1586 w 1811"/>
                  <a:gd name="T25" fmla="*/ 752 h 1985"/>
                  <a:gd name="T26" fmla="*/ 1714 w 1811"/>
                  <a:gd name="T27" fmla="*/ 745 h 1985"/>
                  <a:gd name="T28" fmla="*/ 1790 w 1811"/>
                  <a:gd name="T29" fmla="*/ 787 h 1985"/>
                  <a:gd name="T30" fmla="*/ 1809 w 1811"/>
                  <a:gd name="T31" fmla="*/ 938 h 1985"/>
                  <a:gd name="T32" fmla="*/ 1790 w 1811"/>
                  <a:gd name="T33" fmla="*/ 1140 h 1985"/>
                  <a:gd name="T34" fmla="*/ 1713 w 1811"/>
                  <a:gd name="T35" fmla="*/ 1188 h 1985"/>
                  <a:gd name="T36" fmla="*/ 1573 w 1811"/>
                  <a:gd name="T37" fmla="*/ 1181 h 1985"/>
                  <a:gd name="T38" fmla="*/ 1470 w 1811"/>
                  <a:gd name="T39" fmla="*/ 1196 h 1985"/>
                  <a:gd name="T40" fmla="*/ 1412 w 1811"/>
                  <a:gd name="T41" fmla="*/ 1255 h 1985"/>
                  <a:gd name="T42" fmla="*/ 1407 w 1811"/>
                  <a:gd name="T43" fmla="*/ 1370 h 1985"/>
                  <a:gd name="T44" fmla="*/ 1340 w 1811"/>
                  <a:gd name="T45" fmla="*/ 1449 h 1985"/>
                  <a:gd name="T46" fmla="*/ 1221 w 1811"/>
                  <a:gd name="T47" fmla="*/ 1476 h 1985"/>
                  <a:gd name="T48" fmla="*/ 1116 w 1811"/>
                  <a:gd name="T49" fmla="*/ 1531 h 1985"/>
                  <a:gd name="T50" fmla="*/ 1094 w 1811"/>
                  <a:gd name="T51" fmla="*/ 1642 h 1985"/>
                  <a:gd name="T52" fmla="*/ 1116 w 1811"/>
                  <a:gd name="T53" fmla="*/ 1779 h 1985"/>
                  <a:gd name="T54" fmla="*/ 1067 w 1811"/>
                  <a:gd name="T55" fmla="*/ 1909 h 1985"/>
                  <a:gd name="T56" fmla="*/ 979 w 1811"/>
                  <a:gd name="T57" fmla="*/ 1976 h 1985"/>
                  <a:gd name="T58" fmla="*/ 845 w 1811"/>
                  <a:gd name="T59" fmla="*/ 1983 h 1985"/>
                  <a:gd name="T60" fmla="*/ 743 w 1811"/>
                  <a:gd name="T61" fmla="*/ 1933 h 1985"/>
                  <a:gd name="T62" fmla="*/ 695 w 1811"/>
                  <a:gd name="T63" fmla="*/ 1835 h 1985"/>
                  <a:gd name="T64" fmla="*/ 708 w 1811"/>
                  <a:gd name="T65" fmla="*/ 1721 h 1985"/>
                  <a:gd name="T66" fmla="*/ 715 w 1811"/>
                  <a:gd name="T67" fmla="*/ 1618 h 1985"/>
                  <a:gd name="T68" fmla="*/ 647 w 1811"/>
                  <a:gd name="T69" fmla="*/ 1545 h 1985"/>
                  <a:gd name="T70" fmla="*/ 536 w 1811"/>
                  <a:gd name="T71" fmla="*/ 1516 h 1985"/>
                  <a:gd name="T72" fmla="*/ 429 w 1811"/>
                  <a:gd name="T73" fmla="*/ 1474 h 1985"/>
                  <a:gd name="T74" fmla="*/ 400 w 1811"/>
                  <a:gd name="T75" fmla="*/ 1360 h 1985"/>
                  <a:gd name="T76" fmla="*/ 368 w 1811"/>
                  <a:gd name="T77" fmla="*/ 1265 h 1985"/>
                  <a:gd name="T78" fmla="*/ 261 w 1811"/>
                  <a:gd name="T79" fmla="*/ 1230 h 1985"/>
                  <a:gd name="T80" fmla="*/ 152 w 1811"/>
                  <a:gd name="T81" fmla="*/ 1240 h 1985"/>
                  <a:gd name="T82" fmla="*/ 35 w 1811"/>
                  <a:gd name="T83" fmla="*/ 1210 h 1985"/>
                  <a:gd name="T84" fmla="*/ 1 w 1811"/>
                  <a:gd name="T85" fmla="*/ 1078 h 1985"/>
                  <a:gd name="T86" fmla="*/ 8 w 1811"/>
                  <a:gd name="T87" fmla="*/ 887 h 1985"/>
                  <a:gd name="T88" fmla="*/ 44 w 1811"/>
                  <a:gd name="T89" fmla="*/ 773 h 1985"/>
                  <a:gd name="T90" fmla="*/ 134 w 1811"/>
                  <a:gd name="T91" fmla="*/ 743 h 1985"/>
                  <a:gd name="T92" fmla="*/ 268 w 1811"/>
                  <a:gd name="T93" fmla="*/ 753 h 1985"/>
                  <a:gd name="T94" fmla="*/ 386 w 1811"/>
                  <a:gd name="T95" fmla="*/ 708 h 1985"/>
                  <a:gd name="T96" fmla="*/ 408 w 1811"/>
                  <a:gd name="T97" fmla="*/ 602 h 1985"/>
                  <a:gd name="T98" fmla="*/ 451 w 1811"/>
                  <a:gd name="T99" fmla="*/ 498 h 1985"/>
                  <a:gd name="T100" fmla="*/ 577 w 1811"/>
                  <a:gd name="T101" fmla="*/ 461 h 19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11" h="1985">
                    <a:moveTo>
                      <a:pt x="690" y="415"/>
                    </a:moveTo>
                    <a:lnTo>
                      <a:pt x="708" y="392"/>
                    </a:lnTo>
                    <a:lnTo>
                      <a:pt x="721" y="371"/>
                    </a:lnTo>
                    <a:lnTo>
                      <a:pt x="728" y="347"/>
                    </a:lnTo>
                    <a:lnTo>
                      <a:pt x="728" y="316"/>
                    </a:lnTo>
                    <a:lnTo>
                      <a:pt x="719" y="281"/>
                    </a:lnTo>
                    <a:lnTo>
                      <a:pt x="712" y="251"/>
                    </a:lnTo>
                    <a:lnTo>
                      <a:pt x="702" y="214"/>
                    </a:lnTo>
                    <a:lnTo>
                      <a:pt x="698" y="175"/>
                    </a:lnTo>
                    <a:lnTo>
                      <a:pt x="702" y="151"/>
                    </a:lnTo>
                    <a:lnTo>
                      <a:pt x="709" y="121"/>
                    </a:lnTo>
                    <a:lnTo>
                      <a:pt x="724" y="90"/>
                    </a:lnTo>
                    <a:lnTo>
                      <a:pt x="743" y="60"/>
                    </a:lnTo>
                    <a:lnTo>
                      <a:pt x="769" y="37"/>
                    </a:lnTo>
                    <a:lnTo>
                      <a:pt x="791" y="18"/>
                    </a:lnTo>
                    <a:lnTo>
                      <a:pt x="822" y="7"/>
                    </a:lnTo>
                    <a:lnTo>
                      <a:pt x="859" y="1"/>
                    </a:lnTo>
                    <a:lnTo>
                      <a:pt x="898" y="0"/>
                    </a:lnTo>
                    <a:lnTo>
                      <a:pt x="952" y="0"/>
                    </a:lnTo>
                    <a:lnTo>
                      <a:pt x="994" y="4"/>
                    </a:lnTo>
                    <a:lnTo>
                      <a:pt x="1018" y="13"/>
                    </a:lnTo>
                    <a:lnTo>
                      <a:pt x="1037" y="24"/>
                    </a:lnTo>
                    <a:lnTo>
                      <a:pt x="1056" y="37"/>
                    </a:lnTo>
                    <a:lnTo>
                      <a:pt x="1076" y="56"/>
                    </a:lnTo>
                    <a:lnTo>
                      <a:pt x="1095" y="82"/>
                    </a:lnTo>
                    <a:lnTo>
                      <a:pt x="1109" y="104"/>
                    </a:lnTo>
                    <a:lnTo>
                      <a:pt x="1116" y="124"/>
                    </a:lnTo>
                    <a:lnTo>
                      <a:pt x="1121" y="158"/>
                    </a:lnTo>
                    <a:lnTo>
                      <a:pt x="1121" y="187"/>
                    </a:lnTo>
                    <a:lnTo>
                      <a:pt x="1117" y="217"/>
                    </a:lnTo>
                    <a:lnTo>
                      <a:pt x="1111" y="240"/>
                    </a:lnTo>
                    <a:lnTo>
                      <a:pt x="1104" y="276"/>
                    </a:lnTo>
                    <a:lnTo>
                      <a:pt x="1095" y="314"/>
                    </a:lnTo>
                    <a:lnTo>
                      <a:pt x="1090" y="338"/>
                    </a:lnTo>
                    <a:lnTo>
                      <a:pt x="1097" y="362"/>
                    </a:lnTo>
                    <a:lnTo>
                      <a:pt x="1106" y="379"/>
                    </a:lnTo>
                    <a:lnTo>
                      <a:pt x="1121" y="402"/>
                    </a:lnTo>
                    <a:lnTo>
                      <a:pt x="1144" y="420"/>
                    </a:lnTo>
                    <a:lnTo>
                      <a:pt x="1165" y="436"/>
                    </a:lnTo>
                    <a:lnTo>
                      <a:pt x="1196" y="448"/>
                    </a:lnTo>
                    <a:lnTo>
                      <a:pt x="1227" y="457"/>
                    </a:lnTo>
                    <a:lnTo>
                      <a:pt x="1257" y="464"/>
                    </a:lnTo>
                    <a:lnTo>
                      <a:pt x="1288" y="468"/>
                    </a:lnTo>
                    <a:lnTo>
                      <a:pt x="1320" y="477"/>
                    </a:lnTo>
                    <a:lnTo>
                      <a:pt x="1346" y="485"/>
                    </a:lnTo>
                    <a:lnTo>
                      <a:pt x="1365" y="495"/>
                    </a:lnTo>
                    <a:lnTo>
                      <a:pt x="1381" y="506"/>
                    </a:lnTo>
                    <a:lnTo>
                      <a:pt x="1392" y="519"/>
                    </a:lnTo>
                    <a:lnTo>
                      <a:pt x="1401" y="535"/>
                    </a:lnTo>
                    <a:lnTo>
                      <a:pt x="1408" y="553"/>
                    </a:lnTo>
                    <a:lnTo>
                      <a:pt x="1411" y="570"/>
                    </a:lnTo>
                    <a:lnTo>
                      <a:pt x="1413" y="585"/>
                    </a:lnTo>
                    <a:lnTo>
                      <a:pt x="1413" y="606"/>
                    </a:lnTo>
                    <a:lnTo>
                      <a:pt x="1411" y="630"/>
                    </a:lnTo>
                    <a:lnTo>
                      <a:pt x="1411" y="649"/>
                    </a:lnTo>
                    <a:lnTo>
                      <a:pt x="1415" y="671"/>
                    </a:lnTo>
                    <a:lnTo>
                      <a:pt x="1425" y="691"/>
                    </a:lnTo>
                    <a:lnTo>
                      <a:pt x="1436" y="708"/>
                    </a:lnTo>
                    <a:lnTo>
                      <a:pt x="1450" y="721"/>
                    </a:lnTo>
                    <a:lnTo>
                      <a:pt x="1468" y="735"/>
                    </a:lnTo>
                    <a:lnTo>
                      <a:pt x="1487" y="743"/>
                    </a:lnTo>
                    <a:lnTo>
                      <a:pt x="1515" y="749"/>
                    </a:lnTo>
                    <a:lnTo>
                      <a:pt x="1539" y="752"/>
                    </a:lnTo>
                    <a:lnTo>
                      <a:pt x="1562" y="753"/>
                    </a:lnTo>
                    <a:lnTo>
                      <a:pt x="1587" y="752"/>
                    </a:lnTo>
                    <a:lnTo>
                      <a:pt x="1618" y="749"/>
                    </a:lnTo>
                    <a:lnTo>
                      <a:pt x="1642" y="748"/>
                    </a:lnTo>
                    <a:lnTo>
                      <a:pt x="1666" y="745"/>
                    </a:lnTo>
                    <a:lnTo>
                      <a:pt x="1688" y="743"/>
                    </a:lnTo>
                    <a:lnTo>
                      <a:pt x="1715" y="745"/>
                    </a:lnTo>
                    <a:lnTo>
                      <a:pt x="1729" y="748"/>
                    </a:lnTo>
                    <a:lnTo>
                      <a:pt x="1746" y="752"/>
                    </a:lnTo>
                    <a:lnTo>
                      <a:pt x="1762" y="760"/>
                    </a:lnTo>
                    <a:lnTo>
                      <a:pt x="1779" y="773"/>
                    </a:lnTo>
                    <a:lnTo>
                      <a:pt x="1791" y="787"/>
                    </a:lnTo>
                    <a:lnTo>
                      <a:pt x="1801" y="808"/>
                    </a:lnTo>
                    <a:lnTo>
                      <a:pt x="1806" y="827"/>
                    </a:lnTo>
                    <a:lnTo>
                      <a:pt x="1808" y="849"/>
                    </a:lnTo>
                    <a:lnTo>
                      <a:pt x="1811" y="890"/>
                    </a:lnTo>
                    <a:lnTo>
                      <a:pt x="1810" y="938"/>
                    </a:lnTo>
                    <a:lnTo>
                      <a:pt x="1811" y="989"/>
                    </a:lnTo>
                    <a:lnTo>
                      <a:pt x="1807" y="1048"/>
                    </a:lnTo>
                    <a:lnTo>
                      <a:pt x="1803" y="1089"/>
                    </a:lnTo>
                    <a:lnTo>
                      <a:pt x="1799" y="1121"/>
                    </a:lnTo>
                    <a:lnTo>
                      <a:pt x="1791" y="1140"/>
                    </a:lnTo>
                    <a:lnTo>
                      <a:pt x="1780" y="1157"/>
                    </a:lnTo>
                    <a:lnTo>
                      <a:pt x="1767" y="1168"/>
                    </a:lnTo>
                    <a:lnTo>
                      <a:pt x="1751" y="1178"/>
                    </a:lnTo>
                    <a:lnTo>
                      <a:pt x="1731" y="1184"/>
                    </a:lnTo>
                    <a:lnTo>
                      <a:pt x="1714" y="1188"/>
                    </a:lnTo>
                    <a:lnTo>
                      <a:pt x="1679" y="1189"/>
                    </a:lnTo>
                    <a:lnTo>
                      <a:pt x="1648" y="1188"/>
                    </a:lnTo>
                    <a:lnTo>
                      <a:pt x="1622" y="1184"/>
                    </a:lnTo>
                    <a:lnTo>
                      <a:pt x="1600" y="1182"/>
                    </a:lnTo>
                    <a:lnTo>
                      <a:pt x="1574" y="1181"/>
                    </a:lnTo>
                    <a:lnTo>
                      <a:pt x="1552" y="1181"/>
                    </a:lnTo>
                    <a:lnTo>
                      <a:pt x="1532" y="1182"/>
                    </a:lnTo>
                    <a:lnTo>
                      <a:pt x="1511" y="1184"/>
                    </a:lnTo>
                    <a:lnTo>
                      <a:pt x="1485" y="1191"/>
                    </a:lnTo>
                    <a:lnTo>
                      <a:pt x="1471" y="1196"/>
                    </a:lnTo>
                    <a:lnTo>
                      <a:pt x="1459" y="1202"/>
                    </a:lnTo>
                    <a:lnTo>
                      <a:pt x="1442" y="1213"/>
                    </a:lnTo>
                    <a:lnTo>
                      <a:pt x="1430" y="1227"/>
                    </a:lnTo>
                    <a:lnTo>
                      <a:pt x="1422" y="1240"/>
                    </a:lnTo>
                    <a:lnTo>
                      <a:pt x="1413" y="1255"/>
                    </a:lnTo>
                    <a:lnTo>
                      <a:pt x="1409" y="1271"/>
                    </a:lnTo>
                    <a:lnTo>
                      <a:pt x="1408" y="1288"/>
                    </a:lnTo>
                    <a:lnTo>
                      <a:pt x="1409" y="1306"/>
                    </a:lnTo>
                    <a:lnTo>
                      <a:pt x="1409" y="1337"/>
                    </a:lnTo>
                    <a:lnTo>
                      <a:pt x="1408" y="1370"/>
                    </a:lnTo>
                    <a:lnTo>
                      <a:pt x="1399" y="1394"/>
                    </a:lnTo>
                    <a:lnTo>
                      <a:pt x="1391" y="1413"/>
                    </a:lnTo>
                    <a:lnTo>
                      <a:pt x="1378" y="1428"/>
                    </a:lnTo>
                    <a:lnTo>
                      <a:pt x="1360" y="1439"/>
                    </a:lnTo>
                    <a:lnTo>
                      <a:pt x="1341" y="1449"/>
                    </a:lnTo>
                    <a:lnTo>
                      <a:pt x="1320" y="1454"/>
                    </a:lnTo>
                    <a:lnTo>
                      <a:pt x="1293" y="1460"/>
                    </a:lnTo>
                    <a:lnTo>
                      <a:pt x="1271" y="1467"/>
                    </a:lnTo>
                    <a:lnTo>
                      <a:pt x="1244" y="1471"/>
                    </a:lnTo>
                    <a:lnTo>
                      <a:pt x="1222" y="1476"/>
                    </a:lnTo>
                    <a:lnTo>
                      <a:pt x="1196" y="1481"/>
                    </a:lnTo>
                    <a:lnTo>
                      <a:pt x="1176" y="1491"/>
                    </a:lnTo>
                    <a:lnTo>
                      <a:pt x="1154" y="1501"/>
                    </a:lnTo>
                    <a:lnTo>
                      <a:pt x="1133" y="1514"/>
                    </a:lnTo>
                    <a:lnTo>
                      <a:pt x="1117" y="1531"/>
                    </a:lnTo>
                    <a:lnTo>
                      <a:pt x="1103" y="1550"/>
                    </a:lnTo>
                    <a:lnTo>
                      <a:pt x="1092" y="1574"/>
                    </a:lnTo>
                    <a:lnTo>
                      <a:pt x="1089" y="1595"/>
                    </a:lnTo>
                    <a:lnTo>
                      <a:pt x="1090" y="1619"/>
                    </a:lnTo>
                    <a:lnTo>
                      <a:pt x="1095" y="1642"/>
                    </a:lnTo>
                    <a:lnTo>
                      <a:pt x="1102" y="1666"/>
                    </a:lnTo>
                    <a:lnTo>
                      <a:pt x="1107" y="1693"/>
                    </a:lnTo>
                    <a:lnTo>
                      <a:pt x="1111" y="1717"/>
                    </a:lnTo>
                    <a:lnTo>
                      <a:pt x="1117" y="1748"/>
                    </a:lnTo>
                    <a:lnTo>
                      <a:pt x="1117" y="1779"/>
                    </a:lnTo>
                    <a:lnTo>
                      <a:pt x="1110" y="1810"/>
                    </a:lnTo>
                    <a:lnTo>
                      <a:pt x="1103" y="1834"/>
                    </a:lnTo>
                    <a:lnTo>
                      <a:pt x="1095" y="1858"/>
                    </a:lnTo>
                    <a:lnTo>
                      <a:pt x="1083" y="1880"/>
                    </a:lnTo>
                    <a:lnTo>
                      <a:pt x="1068" y="1909"/>
                    </a:lnTo>
                    <a:lnTo>
                      <a:pt x="1051" y="1927"/>
                    </a:lnTo>
                    <a:lnTo>
                      <a:pt x="1037" y="1940"/>
                    </a:lnTo>
                    <a:lnTo>
                      <a:pt x="1018" y="1955"/>
                    </a:lnTo>
                    <a:lnTo>
                      <a:pt x="999" y="1969"/>
                    </a:lnTo>
                    <a:lnTo>
                      <a:pt x="980" y="1976"/>
                    </a:lnTo>
                    <a:lnTo>
                      <a:pt x="963" y="1981"/>
                    </a:lnTo>
                    <a:lnTo>
                      <a:pt x="935" y="1983"/>
                    </a:lnTo>
                    <a:lnTo>
                      <a:pt x="903" y="1985"/>
                    </a:lnTo>
                    <a:lnTo>
                      <a:pt x="863" y="1983"/>
                    </a:lnTo>
                    <a:lnTo>
                      <a:pt x="845" y="1983"/>
                    </a:lnTo>
                    <a:lnTo>
                      <a:pt x="821" y="1979"/>
                    </a:lnTo>
                    <a:lnTo>
                      <a:pt x="795" y="1972"/>
                    </a:lnTo>
                    <a:lnTo>
                      <a:pt x="773" y="1959"/>
                    </a:lnTo>
                    <a:lnTo>
                      <a:pt x="759" y="1948"/>
                    </a:lnTo>
                    <a:lnTo>
                      <a:pt x="743" y="1933"/>
                    </a:lnTo>
                    <a:lnTo>
                      <a:pt x="731" y="1919"/>
                    </a:lnTo>
                    <a:lnTo>
                      <a:pt x="718" y="1900"/>
                    </a:lnTo>
                    <a:lnTo>
                      <a:pt x="708" y="1882"/>
                    </a:lnTo>
                    <a:lnTo>
                      <a:pt x="700" y="1859"/>
                    </a:lnTo>
                    <a:lnTo>
                      <a:pt x="695" y="1835"/>
                    </a:lnTo>
                    <a:lnTo>
                      <a:pt x="694" y="1817"/>
                    </a:lnTo>
                    <a:lnTo>
                      <a:pt x="694" y="1792"/>
                    </a:lnTo>
                    <a:lnTo>
                      <a:pt x="695" y="1770"/>
                    </a:lnTo>
                    <a:lnTo>
                      <a:pt x="702" y="1748"/>
                    </a:lnTo>
                    <a:lnTo>
                      <a:pt x="708" y="1721"/>
                    </a:lnTo>
                    <a:lnTo>
                      <a:pt x="715" y="1696"/>
                    </a:lnTo>
                    <a:lnTo>
                      <a:pt x="719" y="1673"/>
                    </a:lnTo>
                    <a:lnTo>
                      <a:pt x="721" y="1652"/>
                    </a:lnTo>
                    <a:lnTo>
                      <a:pt x="719" y="1635"/>
                    </a:lnTo>
                    <a:lnTo>
                      <a:pt x="715" y="1618"/>
                    </a:lnTo>
                    <a:lnTo>
                      <a:pt x="704" y="1597"/>
                    </a:lnTo>
                    <a:lnTo>
                      <a:pt x="692" y="1583"/>
                    </a:lnTo>
                    <a:lnTo>
                      <a:pt x="678" y="1567"/>
                    </a:lnTo>
                    <a:lnTo>
                      <a:pt x="663" y="1556"/>
                    </a:lnTo>
                    <a:lnTo>
                      <a:pt x="647" y="1545"/>
                    </a:lnTo>
                    <a:lnTo>
                      <a:pt x="625" y="1536"/>
                    </a:lnTo>
                    <a:lnTo>
                      <a:pt x="605" y="1531"/>
                    </a:lnTo>
                    <a:lnTo>
                      <a:pt x="580" y="1525"/>
                    </a:lnTo>
                    <a:lnTo>
                      <a:pt x="557" y="1522"/>
                    </a:lnTo>
                    <a:lnTo>
                      <a:pt x="536" y="1516"/>
                    </a:lnTo>
                    <a:lnTo>
                      <a:pt x="510" y="1511"/>
                    </a:lnTo>
                    <a:lnTo>
                      <a:pt x="489" y="1502"/>
                    </a:lnTo>
                    <a:lnTo>
                      <a:pt x="464" y="1495"/>
                    </a:lnTo>
                    <a:lnTo>
                      <a:pt x="444" y="1487"/>
                    </a:lnTo>
                    <a:lnTo>
                      <a:pt x="429" y="1474"/>
                    </a:lnTo>
                    <a:lnTo>
                      <a:pt x="416" y="1457"/>
                    </a:lnTo>
                    <a:lnTo>
                      <a:pt x="408" y="1436"/>
                    </a:lnTo>
                    <a:lnTo>
                      <a:pt x="400" y="1408"/>
                    </a:lnTo>
                    <a:lnTo>
                      <a:pt x="399" y="1385"/>
                    </a:lnTo>
                    <a:lnTo>
                      <a:pt x="400" y="1360"/>
                    </a:lnTo>
                    <a:lnTo>
                      <a:pt x="403" y="1340"/>
                    </a:lnTo>
                    <a:lnTo>
                      <a:pt x="400" y="1316"/>
                    </a:lnTo>
                    <a:lnTo>
                      <a:pt x="393" y="1298"/>
                    </a:lnTo>
                    <a:lnTo>
                      <a:pt x="381" y="1278"/>
                    </a:lnTo>
                    <a:lnTo>
                      <a:pt x="368" y="1265"/>
                    </a:lnTo>
                    <a:lnTo>
                      <a:pt x="352" y="1253"/>
                    </a:lnTo>
                    <a:lnTo>
                      <a:pt x="331" y="1244"/>
                    </a:lnTo>
                    <a:lnTo>
                      <a:pt x="307" y="1236"/>
                    </a:lnTo>
                    <a:lnTo>
                      <a:pt x="282" y="1233"/>
                    </a:lnTo>
                    <a:lnTo>
                      <a:pt x="261" y="1230"/>
                    </a:lnTo>
                    <a:lnTo>
                      <a:pt x="237" y="1230"/>
                    </a:lnTo>
                    <a:lnTo>
                      <a:pt x="216" y="1233"/>
                    </a:lnTo>
                    <a:lnTo>
                      <a:pt x="194" y="1234"/>
                    </a:lnTo>
                    <a:lnTo>
                      <a:pt x="173" y="1237"/>
                    </a:lnTo>
                    <a:lnTo>
                      <a:pt x="152" y="1240"/>
                    </a:lnTo>
                    <a:lnTo>
                      <a:pt x="117" y="1240"/>
                    </a:lnTo>
                    <a:lnTo>
                      <a:pt x="94" y="1239"/>
                    </a:lnTo>
                    <a:lnTo>
                      <a:pt x="70" y="1233"/>
                    </a:lnTo>
                    <a:lnTo>
                      <a:pt x="53" y="1224"/>
                    </a:lnTo>
                    <a:lnTo>
                      <a:pt x="35" y="1210"/>
                    </a:lnTo>
                    <a:lnTo>
                      <a:pt x="22" y="1195"/>
                    </a:lnTo>
                    <a:lnTo>
                      <a:pt x="14" y="1178"/>
                    </a:lnTo>
                    <a:lnTo>
                      <a:pt x="4" y="1145"/>
                    </a:lnTo>
                    <a:lnTo>
                      <a:pt x="3" y="1112"/>
                    </a:lnTo>
                    <a:lnTo>
                      <a:pt x="1" y="1078"/>
                    </a:lnTo>
                    <a:lnTo>
                      <a:pt x="0" y="1035"/>
                    </a:lnTo>
                    <a:lnTo>
                      <a:pt x="3" y="999"/>
                    </a:lnTo>
                    <a:lnTo>
                      <a:pt x="4" y="959"/>
                    </a:lnTo>
                    <a:lnTo>
                      <a:pt x="5" y="924"/>
                    </a:lnTo>
                    <a:lnTo>
                      <a:pt x="8" y="887"/>
                    </a:lnTo>
                    <a:lnTo>
                      <a:pt x="12" y="859"/>
                    </a:lnTo>
                    <a:lnTo>
                      <a:pt x="17" y="828"/>
                    </a:lnTo>
                    <a:lnTo>
                      <a:pt x="22" y="804"/>
                    </a:lnTo>
                    <a:lnTo>
                      <a:pt x="31" y="788"/>
                    </a:lnTo>
                    <a:lnTo>
                      <a:pt x="44" y="773"/>
                    </a:lnTo>
                    <a:lnTo>
                      <a:pt x="56" y="763"/>
                    </a:lnTo>
                    <a:lnTo>
                      <a:pt x="73" y="752"/>
                    </a:lnTo>
                    <a:lnTo>
                      <a:pt x="89" y="749"/>
                    </a:lnTo>
                    <a:lnTo>
                      <a:pt x="108" y="745"/>
                    </a:lnTo>
                    <a:lnTo>
                      <a:pt x="134" y="743"/>
                    </a:lnTo>
                    <a:lnTo>
                      <a:pt x="156" y="745"/>
                    </a:lnTo>
                    <a:lnTo>
                      <a:pt x="187" y="749"/>
                    </a:lnTo>
                    <a:lnTo>
                      <a:pt x="214" y="750"/>
                    </a:lnTo>
                    <a:lnTo>
                      <a:pt x="237" y="752"/>
                    </a:lnTo>
                    <a:lnTo>
                      <a:pt x="268" y="753"/>
                    </a:lnTo>
                    <a:lnTo>
                      <a:pt x="300" y="749"/>
                    </a:lnTo>
                    <a:lnTo>
                      <a:pt x="327" y="743"/>
                    </a:lnTo>
                    <a:lnTo>
                      <a:pt x="352" y="733"/>
                    </a:lnTo>
                    <a:lnTo>
                      <a:pt x="369" y="724"/>
                    </a:lnTo>
                    <a:lnTo>
                      <a:pt x="386" y="708"/>
                    </a:lnTo>
                    <a:lnTo>
                      <a:pt x="399" y="688"/>
                    </a:lnTo>
                    <a:lnTo>
                      <a:pt x="408" y="669"/>
                    </a:lnTo>
                    <a:lnTo>
                      <a:pt x="410" y="647"/>
                    </a:lnTo>
                    <a:lnTo>
                      <a:pt x="409" y="632"/>
                    </a:lnTo>
                    <a:lnTo>
                      <a:pt x="408" y="602"/>
                    </a:lnTo>
                    <a:lnTo>
                      <a:pt x="409" y="573"/>
                    </a:lnTo>
                    <a:lnTo>
                      <a:pt x="415" y="550"/>
                    </a:lnTo>
                    <a:lnTo>
                      <a:pt x="422" y="529"/>
                    </a:lnTo>
                    <a:lnTo>
                      <a:pt x="431" y="513"/>
                    </a:lnTo>
                    <a:lnTo>
                      <a:pt x="451" y="498"/>
                    </a:lnTo>
                    <a:lnTo>
                      <a:pt x="472" y="487"/>
                    </a:lnTo>
                    <a:lnTo>
                      <a:pt x="499" y="478"/>
                    </a:lnTo>
                    <a:lnTo>
                      <a:pt x="526" y="471"/>
                    </a:lnTo>
                    <a:lnTo>
                      <a:pt x="549" y="465"/>
                    </a:lnTo>
                    <a:lnTo>
                      <a:pt x="577" y="461"/>
                    </a:lnTo>
                    <a:lnTo>
                      <a:pt x="604" y="456"/>
                    </a:lnTo>
                    <a:lnTo>
                      <a:pt x="635" y="447"/>
                    </a:lnTo>
                    <a:lnTo>
                      <a:pt x="664" y="434"/>
                    </a:lnTo>
                    <a:lnTo>
                      <a:pt x="690" y="415"/>
                    </a:lnTo>
                    <a:close/>
                  </a:path>
                </a:pathLst>
              </a:custGeom>
              <a:solidFill>
                <a:srgbClr val="FFFF00"/>
              </a:solidFill>
              <a:ln>
                <a:noFill/>
              </a:ln>
              <a:extLst>
                <a:ext uri="{91240B29-F687-4F45-9708-019B960494DF}">
                  <a14:hiddenLine xmlns:a14="http://schemas.microsoft.com/office/drawing/2010/main" w="17463">
                    <a:solidFill>
                      <a:srgbClr val="000000"/>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CA"/>
              </a:p>
            </p:txBody>
          </p:sp>
          <p:sp>
            <p:nvSpPr>
              <p:cNvPr id="14" name="Freeform 13"/>
              <p:cNvSpPr>
                <a:spLocks/>
              </p:cNvSpPr>
              <p:nvPr/>
            </p:nvSpPr>
            <p:spPr bwMode="auto">
              <a:xfrm>
                <a:off x="1848" y="2802"/>
                <a:ext cx="1633" cy="1326"/>
              </a:xfrm>
              <a:custGeom>
                <a:avLst/>
                <a:gdLst>
                  <a:gd name="T0" fmla="*/ 0 w 1633"/>
                  <a:gd name="T1" fmla="*/ 1326 h 1326"/>
                  <a:gd name="T2" fmla="*/ 1632 w 1633"/>
                  <a:gd name="T3" fmla="*/ 0 h 1326"/>
                  <a:gd name="T4" fmla="*/ 1479 w 1633"/>
                  <a:gd name="T5" fmla="*/ 26 h 1326"/>
                  <a:gd name="T6" fmla="*/ 1484 w 1633"/>
                  <a:gd name="T7" fmla="*/ 69 h 1326"/>
                  <a:gd name="T8" fmla="*/ 1501 w 1633"/>
                  <a:gd name="T9" fmla="*/ 129 h 1326"/>
                  <a:gd name="T10" fmla="*/ 1505 w 1633"/>
                  <a:gd name="T11" fmla="*/ 177 h 1326"/>
                  <a:gd name="T12" fmla="*/ 1495 w 1633"/>
                  <a:gd name="T13" fmla="*/ 226 h 1326"/>
                  <a:gd name="T14" fmla="*/ 1461 w 1633"/>
                  <a:gd name="T15" fmla="*/ 268 h 1326"/>
                  <a:gd name="T16" fmla="*/ 1419 w 1633"/>
                  <a:gd name="T17" fmla="*/ 299 h 1326"/>
                  <a:gd name="T18" fmla="*/ 1368 w 1633"/>
                  <a:gd name="T19" fmla="*/ 315 h 1326"/>
                  <a:gd name="T20" fmla="*/ 1295 w 1633"/>
                  <a:gd name="T21" fmla="*/ 313 h 1326"/>
                  <a:gd name="T22" fmla="*/ 1247 w 1633"/>
                  <a:gd name="T23" fmla="*/ 304 h 1326"/>
                  <a:gd name="T24" fmla="*/ 1199 w 1633"/>
                  <a:gd name="T25" fmla="*/ 270 h 1326"/>
                  <a:gd name="T26" fmla="*/ 1166 w 1633"/>
                  <a:gd name="T27" fmla="*/ 229 h 1326"/>
                  <a:gd name="T28" fmla="*/ 1152 w 1633"/>
                  <a:gd name="T29" fmla="*/ 185 h 1326"/>
                  <a:gd name="T30" fmla="*/ 1155 w 1633"/>
                  <a:gd name="T31" fmla="*/ 137 h 1326"/>
                  <a:gd name="T32" fmla="*/ 1166 w 1633"/>
                  <a:gd name="T33" fmla="*/ 93 h 1326"/>
                  <a:gd name="T34" fmla="*/ 1178 w 1633"/>
                  <a:gd name="T35" fmla="*/ 48 h 1326"/>
                  <a:gd name="T36" fmla="*/ 1172 w 1633"/>
                  <a:gd name="T37" fmla="*/ 6 h 1326"/>
                  <a:gd name="T38" fmla="*/ 901 w 1633"/>
                  <a:gd name="T39" fmla="*/ 52 h 1326"/>
                  <a:gd name="T40" fmla="*/ 897 w 1633"/>
                  <a:gd name="T41" fmla="*/ 112 h 1326"/>
                  <a:gd name="T42" fmla="*/ 894 w 1633"/>
                  <a:gd name="T43" fmla="*/ 161 h 1326"/>
                  <a:gd name="T44" fmla="*/ 881 w 1633"/>
                  <a:gd name="T45" fmla="*/ 203 h 1326"/>
                  <a:gd name="T46" fmla="*/ 857 w 1633"/>
                  <a:gd name="T47" fmla="*/ 232 h 1326"/>
                  <a:gd name="T48" fmla="*/ 823 w 1633"/>
                  <a:gd name="T49" fmla="*/ 247 h 1326"/>
                  <a:gd name="T50" fmla="*/ 785 w 1633"/>
                  <a:gd name="T51" fmla="*/ 251 h 1326"/>
                  <a:gd name="T52" fmla="*/ 739 w 1633"/>
                  <a:gd name="T53" fmla="*/ 249 h 1326"/>
                  <a:gd name="T54" fmla="*/ 696 w 1633"/>
                  <a:gd name="T55" fmla="*/ 246 h 1326"/>
                  <a:gd name="T56" fmla="*/ 643 w 1633"/>
                  <a:gd name="T57" fmla="*/ 243 h 1326"/>
                  <a:gd name="T58" fmla="*/ 595 w 1633"/>
                  <a:gd name="T59" fmla="*/ 249 h 1326"/>
                  <a:gd name="T60" fmla="*/ 551 w 1633"/>
                  <a:gd name="T61" fmla="*/ 265 h 1326"/>
                  <a:gd name="T62" fmla="*/ 519 w 1633"/>
                  <a:gd name="T63" fmla="*/ 295 h 1326"/>
                  <a:gd name="T64" fmla="*/ 500 w 1633"/>
                  <a:gd name="T65" fmla="*/ 332 h 1326"/>
                  <a:gd name="T66" fmla="*/ 500 w 1633"/>
                  <a:gd name="T67" fmla="*/ 374 h 1326"/>
                  <a:gd name="T68" fmla="*/ 500 w 1633"/>
                  <a:gd name="T69" fmla="*/ 421 h 1326"/>
                  <a:gd name="T70" fmla="*/ 490 w 1633"/>
                  <a:gd name="T71" fmla="*/ 459 h 1326"/>
                  <a:gd name="T72" fmla="*/ 471 w 1633"/>
                  <a:gd name="T73" fmla="*/ 490 h 1326"/>
                  <a:gd name="T74" fmla="*/ 430 w 1633"/>
                  <a:gd name="T75" fmla="*/ 511 h 1326"/>
                  <a:gd name="T76" fmla="*/ 386 w 1633"/>
                  <a:gd name="T77" fmla="*/ 524 h 1326"/>
                  <a:gd name="T78" fmla="*/ 334 w 1633"/>
                  <a:gd name="T79" fmla="*/ 535 h 1326"/>
                  <a:gd name="T80" fmla="*/ 287 w 1633"/>
                  <a:gd name="T81" fmla="*/ 546 h 1326"/>
                  <a:gd name="T82" fmla="*/ 248 w 1633"/>
                  <a:gd name="T83" fmla="*/ 562 h 1326"/>
                  <a:gd name="T84" fmla="*/ 218 w 1633"/>
                  <a:gd name="T85" fmla="*/ 584 h 1326"/>
                  <a:gd name="T86" fmla="*/ 193 w 1633"/>
                  <a:gd name="T87" fmla="*/ 620 h 1326"/>
                  <a:gd name="T88" fmla="*/ 180 w 1633"/>
                  <a:gd name="T89" fmla="*/ 663 h 1326"/>
                  <a:gd name="T90" fmla="*/ 186 w 1633"/>
                  <a:gd name="T91" fmla="*/ 708 h 1326"/>
                  <a:gd name="T92" fmla="*/ 200 w 1633"/>
                  <a:gd name="T93" fmla="*/ 765 h 1326"/>
                  <a:gd name="T94" fmla="*/ 208 w 1633"/>
                  <a:gd name="T95" fmla="*/ 813 h 1326"/>
                  <a:gd name="T96" fmla="*/ 205 w 1633"/>
                  <a:gd name="T97" fmla="*/ 859 h 1326"/>
                  <a:gd name="T98" fmla="*/ 193 w 1633"/>
                  <a:gd name="T99" fmla="*/ 902 h 1326"/>
                  <a:gd name="T100" fmla="*/ 173 w 1633"/>
                  <a:gd name="T101" fmla="*/ 944 h 1326"/>
                  <a:gd name="T102" fmla="*/ 141 w 1633"/>
                  <a:gd name="T103" fmla="*/ 991 h 1326"/>
                  <a:gd name="T104" fmla="*/ 108 w 1633"/>
                  <a:gd name="T105" fmla="*/ 1020 h 1326"/>
                  <a:gd name="T106" fmla="*/ 74 w 1633"/>
                  <a:gd name="T107" fmla="*/ 1039 h 1326"/>
                  <a:gd name="T108" fmla="*/ 23 w 1633"/>
                  <a:gd name="T109" fmla="*/ 1048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33" h="1326">
                    <a:moveTo>
                      <a:pt x="0" y="1048"/>
                    </a:moveTo>
                    <a:lnTo>
                      <a:pt x="0" y="1326"/>
                    </a:lnTo>
                    <a:lnTo>
                      <a:pt x="1633" y="1326"/>
                    </a:lnTo>
                    <a:lnTo>
                      <a:pt x="1632" y="0"/>
                    </a:lnTo>
                    <a:lnTo>
                      <a:pt x="1486" y="0"/>
                    </a:lnTo>
                    <a:lnTo>
                      <a:pt x="1479" y="26"/>
                    </a:lnTo>
                    <a:lnTo>
                      <a:pt x="1479" y="44"/>
                    </a:lnTo>
                    <a:lnTo>
                      <a:pt x="1484" y="69"/>
                    </a:lnTo>
                    <a:lnTo>
                      <a:pt x="1492" y="96"/>
                    </a:lnTo>
                    <a:lnTo>
                      <a:pt x="1501" y="129"/>
                    </a:lnTo>
                    <a:lnTo>
                      <a:pt x="1505" y="154"/>
                    </a:lnTo>
                    <a:lnTo>
                      <a:pt x="1505" y="177"/>
                    </a:lnTo>
                    <a:lnTo>
                      <a:pt x="1502" y="202"/>
                    </a:lnTo>
                    <a:lnTo>
                      <a:pt x="1495" y="226"/>
                    </a:lnTo>
                    <a:lnTo>
                      <a:pt x="1479" y="249"/>
                    </a:lnTo>
                    <a:lnTo>
                      <a:pt x="1461" y="268"/>
                    </a:lnTo>
                    <a:lnTo>
                      <a:pt x="1441" y="287"/>
                    </a:lnTo>
                    <a:lnTo>
                      <a:pt x="1419" y="299"/>
                    </a:lnTo>
                    <a:lnTo>
                      <a:pt x="1392" y="309"/>
                    </a:lnTo>
                    <a:lnTo>
                      <a:pt x="1368" y="315"/>
                    </a:lnTo>
                    <a:lnTo>
                      <a:pt x="1334" y="316"/>
                    </a:lnTo>
                    <a:lnTo>
                      <a:pt x="1295" y="313"/>
                    </a:lnTo>
                    <a:lnTo>
                      <a:pt x="1269" y="309"/>
                    </a:lnTo>
                    <a:lnTo>
                      <a:pt x="1247" y="304"/>
                    </a:lnTo>
                    <a:lnTo>
                      <a:pt x="1225" y="291"/>
                    </a:lnTo>
                    <a:lnTo>
                      <a:pt x="1199" y="270"/>
                    </a:lnTo>
                    <a:lnTo>
                      <a:pt x="1182" y="250"/>
                    </a:lnTo>
                    <a:lnTo>
                      <a:pt x="1166" y="229"/>
                    </a:lnTo>
                    <a:lnTo>
                      <a:pt x="1158" y="206"/>
                    </a:lnTo>
                    <a:lnTo>
                      <a:pt x="1152" y="185"/>
                    </a:lnTo>
                    <a:lnTo>
                      <a:pt x="1152" y="161"/>
                    </a:lnTo>
                    <a:lnTo>
                      <a:pt x="1155" y="137"/>
                    </a:lnTo>
                    <a:lnTo>
                      <a:pt x="1161" y="114"/>
                    </a:lnTo>
                    <a:lnTo>
                      <a:pt x="1166" y="93"/>
                    </a:lnTo>
                    <a:lnTo>
                      <a:pt x="1173" y="71"/>
                    </a:lnTo>
                    <a:lnTo>
                      <a:pt x="1178" y="48"/>
                    </a:lnTo>
                    <a:lnTo>
                      <a:pt x="1178" y="28"/>
                    </a:lnTo>
                    <a:lnTo>
                      <a:pt x="1172" y="6"/>
                    </a:lnTo>
                    <a:lnTo>
                      <a:pt x="898" y="6"/>
                    </a:lnTo>
                    <a:lnTo>
                      <a:pt x="901" y="52"/>
                    </a:lnTo>
                    <a:lnTo>
                      <a:pt x="898" y="85"/>
                    </a:lnTo>
                    <a:lnTo>
                      <a:pt x="897" y="112"/>
                    </a:lnTo>
                    <a:lnTo>
                      <a:pt x="897" y="136"/>
                    </a:lnTo>
                    <a:lnTo>
                      <a:pt x="894" y="161"/>
                    </a:lnTo>
                    <a:lnTo>
                      <a:pt x="888" y="186"/>
                    </a:lnTo>
                    <a:lnTo>
                      <a:pt x="881" y="203"/>
                    </a:lnTo>
                    <a:lnTo>
                      <a:pt x="871" y="219"/>
                    </a:lnTo>
                    <a:lnTo>
                      <a:pt x="857" y="232"/>
                    </a:lnTo>
                    <a:lnTo>
                      <a:pt x="842" y="241"/>
                    </a:lnTo>
                    <a:lnTo>
                      <a:pt x="823" y="247"/>
                    </a:lnTo>
                    <a:lnTo>
                      <a:pt x="804" y="250"/>
                    </a:lnTo>
                    <a:lnTo>
                      <a:pt x="785" y="251"/>
                    </a:lnTo>
                    <a:lnTo>
                      <a:pt x="761" y="251"/>
                    </a:lnTo>
                    <a:lnTo>
                      <a:pt x="739" y="249"/>
                    </a:lnTo>
                    <a:lnTo>
                      <a:pt x="720" y="247"/>
                    </a:lnTo>
                    <a:lnTo>
                      <a:pt x="696" y="246"/>
                    </a:lnTo>
                    <a:lnTo>
                      <a:pt x="671" y="243"/>
                    </a:lnTo>
                    <a:lnTo>
                      <a:pt x="643" y="243"/>
                    </a:lnTo>
                    <a:lnTo>
                      <a:pt x="619" y="246"/>
                    </a:lnTo>
                    <a:lnTo>
                      <a:pt x="595" y="249"/>
                    </a:lnTo>
                    <a:lnTo>
                      <a:pt x="569" y="256"/>
                    </a:lnTo>
                    <a:lnTo>
                      <a:pt x="551" y="265"/>
                    </a:lnTo>
                    <a:lnTo>
                      <a:pt x="531" y="278"/>
                    </a:lnTo>
                    <a:lnTo>
                      <a:pt x="519" y="295"/>
                    </a:lnTo>
                    <a:lnTo>
                      <a:pt x="506" y="313"/>
                    </a:lnTo>
                    <a:lnTo>
                      <a:pt x="500" y="332"/>
                    </a:lnTo>
                    <a:lnTo>
                      <a:pt x="498" y="353"/>
                    </a:lnTo>
                    <a:lnTo>
                      <a:pt x="500" y="374"/>
                    </a:lnTo>
                    <a:lnTo>
                      <a:pt x="502" y="397"/>
                    </a:lnTo>
                    <a:lnTo>
                      <a:pt x="500" y="421"/>
                    </a:lnTo>
                    <a:lnTo>
                      <a:pt x="496" y="439"/>
                    </a:lnTo>
                    <a:lnTo>
                      <a:pt x="490" y="459"/>
                    </a:lnTo>
                    <a:lnTo>
                      <a:pt x="482" y="477"/>
                    </a:lnTo>
                    <a:lnTo>
                      <a:pt x="471" y="490"/>
                    </a:lnTo>
                    <a:lnTo>
                      <a:pt x="452" y="502"/>
                    </a:lnTo>
                    <a:lnTo>
                      <a:pt x="430" y="511"/>
                    </a:lnTo>
                    <a:lnTo>
                      <a:pt x="407" y="518"/>
                    </a:lnTo>
                    <a:lnTo>
                      <a:pt x="386" y="524"/>
                    </a:lnTo>
                    <a:lnTo>
                      <a:pt x="363" y="529"/>
                    </a:lnTo>
                    <a:lnTo>
                      <a:pt x="334" y="535"/>
                    </a:lnTo>
                    <a:lnTo>
                      <a:pt x="311" y="539"/>
                    </a:lnTo>
                    <a:lnTo>
                      <a:pt x="287" y="546"/>
                    </a:lnTo>
                    <a:lnTo>
                      <a:pt x="268" y="553"/>
                    </a:lnTo>
                    <a:lnTo>
                      <a:pt x="248" y="562"/>
                    </a:lnTo>
                    <a:lnTo>
                      <a:pt x="232" y="573"/>
                    </a:lnTo>
                    <a:lnTo>
                      <a:pt x="218" y="584"/>
                    </a:lnTo>
                    <a:lnTo>
                      <a:pt x="203" y="603"/>
                    </a:lnTo>
                    <a:lnTo>
                      <a:pt x="193" y="620"/>
                    </a:lnTo>
                    <a:lnTo>
                      <a:pt x="184" y="639"/>
                    </a:lnTo>
                    <a:lnTo>
                      <a:pt x="180" y="663"/>
                    </a:lnTo>
                    <a:lnTo>
                      <a:pt x="183" y="686"/>
                    </a:lnTo>
                    <a:lnTo>
                      <a:pt x="186" y="708"/>
                    </a:lnTo>
                    <a:lnTo>
                      <a:pt x="193" y="735"/>
                    </a:lnTo>
                    <a:lnTo>
                      <a:pt x="200" y="765"/>
                    </a:lnTo>
                    <a:lnTo>
                      <a:pt x="205" y="792"/>
                    </a:lnTo>
                    <a:lnTo>
                      <a:pt x="208" y="813"/>
                    </a:lnTo>
                    <a:lnTo>
                      <a:pt x="208" y="833"/>
                    </a:lnTo>
                    <a:lnTo>
                      <a:pt x="205" y="859"/>
                    </a:lnTo>
                    <a:lnTo>
                      <a:pt x="198" y="882"/>
                    </a:lnTo>
                    <a:lnTo>
                      <a:pt x="193" y="902"/>
                    </a:lnTo>
                    <a:lnTo>
                      <a:pt x="184" y="920"/>
                    </a:lnTo>
                    <a:lnTo>
                      <a:pt x="173" y="944"/>
                    </a:lnTo>
                    <a:lnTo>
                      <a:pt x="158" y="971"/>
                    </a:lnTo>
                    <a:lnTo>
                      <a:pt x="141" y="991"/>
                    </a:lnTo>
                    <a:lnTo>
                      <a:pt x="124" y="1006"/>
                    </a:lnTo>
                    <a:lnTo>
                      <a:pt x="108" y="1020"/>
                    </a:lnTo>
                    <a:lnTo>
                      <a:pt x="91" y="1032"/>
                    </a:lnTo>
                    <a:lnTo>
                      <a:pt x="74" y="1039"/>
                    </a:lnTo>
                    <a:lnTo>
                      <a:pt x="50" y="1044"/>
                    </a:lnTo>
                    <a:lnTo>
                      <a:pt x="23" y="1048"/>
                    </a:lnTo>
                    <a:lnTo>
                      <a:pt x="0" y="1048"/>
                    </a:lnTo>
                    <a:close/>
                  </a:path>
                </a:pathLst>
              </a:custGeom>
              <a:solidFill>
                <a:srgbClr val="99CCFF"/>
              </a:solidFill>
              <a:ln>
                <a:noFill/>
              </a:ln>
              <a:extLst>
                <a:ext uri="{91240B29-F687-4F45-9708-019B960494DF}">
                  <a14:hiddenLine xmlns:a14="http://schemas.microsoft.com/office/drawing/2010/main" w="17526">
                    <a:solidFill>
                      <a:srgbClr val="000000"/>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CA"/>
              </a:p>
            </p:txBody>
          </p:sp>
          <p:sp>
            <p:nvSpPr>
              <p:cNvPr id="15" name="Freeform 14"/>
              <p:cNvSpPr>
                <a:spLocks/>
              </p:cNvSpPr>
              <p:nvPr/>
            </p:nvSpPr>
            <p:spPr bwMode="auto">
              <a:xfrm>
                <a:off x="221" y="2545"/>
                <a:ext cx="1627" cy="1583"/>
              </a:xfrm>
              <a:custGeom>
                <a:avLst/>
                <a:gdLst>
                  <a:gd name="T0" fmla="*/ 1627 w 1627"/>
                  <a:gd name="T1" fmla="*/ 1583 h 1583"/>
                  <a:gd name="T2" fmla="*/ 0 w 1627"/>
                  <a:gd name="T3" fmla="*/ 319 h 1583"/>
                  <a:gd name="T4" fmla="*/ 147 w 1627"/>
                  <a:gd name="T5" fmla="*/ 308 h 1583"/>
                  <a:gd name="T6" fmla="*/ 151 w 1627"/>
                  <a:gd name="T7" fmla="*/ 280 h 1583"/>
                  <a:gd name="T8" fmla="*/ 144 w 1627"/>
                  <a:gd name="T9" fmla="*/ 245 h 1583"/>
                  <a:gd name="T10" fmla="*/ 132 w 1627"/>
                  <a:gd name="T11" fmla="*/ 202 h 1583"/>
                  <a:gd name="T12" fmla="*/ 125 w 1627"/>
                  <a:gd name="T13" fmla="*/ 161 h 1583"/>
                  <a:gd name="T14" fmla="*/ 127 w 1627"/>
                  <a:gd name="T15" fmla="*/ 123 h 1583"/>
                  <a:gd name="T16" fmla="*/ 140 w 1627"/>
                  <a:gd name="T17" fmla="*/ 85 h 1583"/>
                  <a:gd name="T18" fmla="*/ 166 w 1627"/>
                  <a:gd name="T19" fmla="*/ 54 h 1583"/>
                  <a:gd name="T20" fmla="*/ 196 w 1627"/>
                  <a:gd name="T21" fmla="*/ 29 h 1583"/>
                  <a:gd name="T22" fmla="*/ 233 w 1627"/>
                  <a:gd name="T23" fmla="*/ 10 h 1583"/>
                  <a:gd name="T24" fmla="*/ 279 w 1627"/>
                  <a:gd name="T25" fmla="*/ 2 h 1583"/>
                  <a:gd name="T26" fmla="*/ 320 w 1627"/>
                  <a:gd name="T27" fmla="*/ 0 h 1583"/>
                  <a:gd name="T28" fmla="*/ 355 w 1627"/>
                  <a:gd name="T29" fmla="*/ 5 h 1583"/>
                  <a:gd name="T30" fmla="*/ 392 w 1627"/>
                  <a:gd name="T31" fmla="*/ 16 h 1583"/>
                  <a:gd name="T32" fmla="*/ 422 w 1627"/>
                  <a:gd name="T33" fmla="*/ 36 h 1583"/>
                  <a:gd name="T34" fmla="*/ 450 w 1627"/>
                  <a:gd name="T35" fmla="*/ 65 h 1583"/>
                  <a:gd name="T36" fmla="*/ 472 w 1627"/>
                  <a:gd name="T37" fmla="*/ 98 h 1583"/>
                  <a:gd name="T38" fmla="*/ 485 w 1627"/>
                  <a:gd name="T39" fmla="*/ 143 h 1583"/>
                  <a:gd name="T40" fmla="*/ 480 w 1627"/>
                  <a:gd name="T41" fmla="*/ 188 h 1583"/>
                  <a:gd name="T42" fmla="*/ 468 w 1627"/>
                  <a:gd name="T43" fmla="*/ 233 h 1583"/>
                  <a:gd name="T44" fmla="*/ 457 w 1627"/>
                  <a:gd name="T45" fmla="*/ 278 h 1583"/>
                  <a:gd name="T46" fmla="*/ 460 w 1627"/>
                  <a:gd name="T47" fmla="*/ 300 h 1583"/>
                  <a:gd name="T48" fmla="*/ 733 w 1627"/>
                  <a:gd name="T49" fmla="*/ 311 h 1583"/>
                  <a:gd name="T50" fmla="*/ 726 w 1627"/>
                  <a:gd name="T51" fmla="*/ 394 h 1583"/>
                  <a:gd name="T52" fmla="*/ 729 w 1627"/>
                  <a:gd name="T53" fmla="*/ 443 h 1583"/>
                  <a:gd name="T54" fmla="*/ 736 w 1627"/>
                  <a:gd name="T55" fmla="*/ 494 h 1583"/>
                  <a:gd name="T56" fmla="*/ 755 w 1627"/>
                  <a:gd name="T57" fmla="*/ 525 h 1583"/>
                  <a:gd name="T58" fmla="*/ 784 w 1627"/>
                  <a:gd name="T59" fmla="*/ 548 h 1583"/>
                  <a:gd name="T60" fmla="*/ 821 w 1627"/>
                  <a:gd name="T61" fmla="*/ 558 h 1583"/>
                  <a:gd name="T62" fmla="*/ 863 w 1627"/>
                  <a:gd name="T63" fmla="*/ 559 h 1583"/>
                  <a:gd name="T64" fmla="*/ 904 w 1627"/>
                  <a:gd name="T65" fmla="*/ 555 h 1583"/>
                  <a:gd name="T66" fmla="*/ 955 w 1627"/>
                  <a:gd name="T67" fmla="*/ 549 h 1583"/>
                  <a:gd name="T68" fmla="*/ 1007 w 1627"/>
                  <a:gd name="T69" fmla="*/ 552 h 1583"/>
                  <a:gd name="T70" fmla="*/ 1055 w 1627"/>
                  <a:gd name="T71" fmla="*/ 565 h 1583"/>
                  <a:gd name="T72" fmla="*/ 1095 w 1627"/>
                  <a:gd name="T73" fmla="*/ 587 h 1583"/>
                  <a:gd name="T74" fmla="*/ 1119 w 1627"/>
                  <a:gd name="T75" fmla="*/ 621 h 1583"/>
                  <a:gd name="T76" fmla="*/ 1129 w 1627"/>
                  <a:gd name="T77" fmla="*/ 661 h 1583"/>
                  <a:gd name="T78" fmla="*/ 1124 w 1627"/>
                  <a:gd name="T79" fmla="*/ 706 h 1583"/>
                  <a:gd name="T80" fmla="*/ 1129 w 1627"/>
                  <a:gd name="T81" fmla="*/ 748 h 1583"/>
                  <a:gd name="T82" fmla="*/ 1144 w 1627"/>
                  <a:gd name="T83" fmla="*/ 785 h 1583"/>
                  <a:gd name="T84" fmla="*/ 1172 w 1627"/>
                  <a:gd name="T85" fmla="*/ 810 h 1583"/>
                  <a:gd name="T86" fmla="*/ 1219 w 1627"/>
                  <a:gd name="T87" fmla="*/ 826 h 1583"/>
                  <a:gd name="T88" fmla="*/ 1263 w 1627"/>
                  <a:gd name="T89" fmla="*/ 837 h 1583"/>
                  <a:gd name="T90" fmla="*/ 1315 w 1627"/>
                  <a:gd name="T91" fmla="*/ 847 h 1583"/>
                  <a:gd name="T92" fmla="*/ 1358 w 1627"/>
                  <a:gd name="T93" fmla="*/ 861 h 1583"/>
                  <a:gd name="T94" fmla="*/ 1394 w 1627"/>
                  <a:gd name="T95" fmla="*/ 881 h 1583"/>
                  <a:gd name="T96" fmla="*/ 1423 w 1627"/>
                  <a:gd name="T97" fmla="*/ 910 h 1583"/>
                  <a:gd name="T98" fmla="*/ 1442 w 1627"/>
                  <a:gd name="T99" fmla="*/ 946 h 1583"/>
                  <a:gd name="T100" fmla="*/ 1443 w 1627"/>
                  <a:gd name="T101" fmla="*/ 995 h 1583"/>
                  <a:gd name="T102" fmla="*/ 1433 w 1627"/>
                  <a:gd name="T103" fmla="*/ 1043 h 1583"/>
                  <a:gd name="T104" fmla="*/ 1419 w 1627"/>
                  <a:gd name="T105" fmla="*/ 1099 h 1583"/>
                  <a:gd name="T106" fmla="*/ 1416 w 1627"/>
                  <a:gd name="T107" fmla="*/ 1140 h 1583"/>
                  <a:gd name="T108" fmla="*/ 1426 w 1627"/>
                  <a:gd name="T109" fmla="*/ 1190 h 1583"/>
                  <a:gd name="T110" fmla="*/ 1445 w 1627"/>
                  <a:gd name="T111" fmla="*/ 1224 h 1583"/>
                  <a:gd name="T112" fmla="*/ 1474 w 1627"/>
                  <a:gd name="T113" fmla="*/ 1260 h 1583"/>
                  <a:gd name="T114" fmla="*/ 1514 w 1627"/>
                  <a:gd name="T115" fmla="*/ 1289 h 1583"/>
                  <a:gd name="T116" fmla="*/ 1555 w 1627"/>
                  <a:gd name="T117" fmla="*/ 1301 h 1583"/>
                  <a:gd name="T118" fmla="*/ 1601 w 1627"/>
                  <a:gd name="T119" fmla="*/ 1305 h 15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27" h="1583">
                    <a:moveTo>
                      <a:pt x="1627" y="1304"/>
                    </a:moveTo>
                    <a:lnTo>
                      <a:pt x="1627" y="1583"/>
                    </a:lnTo>
                    <a:lnTo>
                      <a:pt x="1" y="1583"/>
                    </a:lnTo>
                    <a:lnTo>
                      <a:pt x="0" y="319"/>
                    </a:lnTo>
                    <a:lnTo>
                      <a:pt x="141" y="319"/>
                    </a:lnTo>
                    <a:lnTo>
                      <a:pt x="147" y="308"/>
                    </a:lnTo>
                    <a:lnTo>
                      <a:pt x="151" y="292"/>
                    </a:lnTo>
                    <a:lnTo>
                      <a:pt x="151" y="280"/>
                    </a:lnTo>
                    <a:lnTo>
                      <a:pt x="149" y="264"/>
                    </a:lnTo>
                    <a:lnTo>
                      <a:pt x="144" y="245"/>
                    </a:lnTo>
                    <a:lnTo>
                      <a:pt x="138" y="219"/>
                    </a:lnTo>
                    <a:lnTo>
                      <a:pt x="132" y="202"/>
                    </a:lnTo>
                    <a:lnTo>
                      <a:pt x="127" y="181"/>
                    </a:lnTo>
                    <a:lnTo>
                      <a:pt x="125" y="161"/>
                    </a:lnTo>
                    <a:lnTo>
                      <a:pt x="125" y="142"/>
                    </a:lnTo>
                    <a:lnTo>
                      <a:pt x="127" y="123"/>
                    </a:lnTo>
                    <a:lnTo>
                      <a:pt x="132" y="103"/>
                    </a:lnTo>
                    <a:lnTo>
                      <a:pt x="140" y="85"/>
                    </a:lnTo>
                    <a:lnTo>
                      <a:pt x="151" y="71"/>
                    </a:lnTo>
                    <a:lnTo>
                      <a:pt x="166" y="54"/>
                    </a:lnTo>
                    <a:lnTo>
                      <a:pt x="180" y="41"/>
                    </a:lnTo>
                    <a:lnTo>
                      <a:pt x="196" y="29"/>
                    </a:lnTo>
                    <a:lnTo>
                      <a:pt x="213" y="19"/>
                    </a:lnTo>
                    <a:lnTo>
                      <a:pt x="233" y="10"/>
                    </a:lnTo>
                    <a:lnTo>
                      <a:pt x="255" y="5"/>
                    </a:lnTo>
                    <a:lnTo>
                      <a:pt x="279" y="2"/>
                    </a:lnTo>
                    <a:lnTo>
                      <a:pt x="299" y="0"/>
                    </a:lnTo>
                    <a:lnTo>
                      <a:pt x="320" y="0"/>
                    </a:lnTo>
                    <a:lnTo>
                      <a:pt x="340" y="2"/>
                    </a:lnTo>
                    <a:lnTo>
                      <a:pt x="355" y="5"/>
                    </a:lnTo>
                    <a:lnTo>
                      <a:pt x="374" y="10"/>
                    </a:lnTo>
                    <a:lnTo>
                      <a:pt x="392" y="16"/>
                    </a:lnTo>
                    <a:lnTo>
                      <a:pt x="406" y="24"/>
                    </a:lnTo>
                    <a:lnTo>
                      <a:pt x="422" y="36"/>
                    </a:lnTo>
                    <a:lnTo>
                      <a:pt x="436" y="50"/>
                    </a:lnTo>
                    <a:lnTo>
                      <a:pt x="450" y="65"/>
                    </a:lnTo>
                    <a:lnTo>
                      <a:pt x="463" y="81"/>
                    </a:lnTo>
                    <a:lnTo>
                      <a:pt x="472" y="98"/>
                    </a:lnTo>
                    <a:lnTo>
                      <a:pt x="480" y="119"/>
                    </a:lnTo>
                    <a:lnTo>
                      <a:pt x="485" y="143"/>
                    </a:lnTo>
                    <a:lnTo>
                      <a:pt x="485" y="165"/>
                    </a:lnTo>
                    <a:lnTo>
                      <a:pt x="480" y="188"/>
                    </a:lnTo>
                    <a:lnTo>
                      <a:pt x="474" y="211"/>
                    </a:lnTo>
                    <a:lnTo>
                      <a:pt x="468" y="233"/>
                    </a:lnTo>
                    <a:lnTo>
                      <a:pt x="461" y="259"/>
                    </a:lnTo>
                    <a:lnTo>
                      <a:pt x="457" y="278"/>
                    </a:lnTo>
                    <a:lnTo>
                      <a:pt x="457" y="290"/>
                    </a:lnTo>
                    <a:lnTo>
                      <a:pt x="460" y="300"/>
                    </a:lnTo>
                    <a:lnTo>
                      <a:pt x="464" y="311"/>
                    </a:lnTo>
                    <a:lnTo>
                      <a:pt x="733" y="311"/>
                    </a:lnTo>
                    <a:lnTo>
                      <a:pt x="728" y="363"/>
                    </a:lnTo>
                    <a:lnTo>
                      <a:pt x="726" y="394"/>
                    </a:lnTo>
                    <a:lnTo>
                      <a:pt x="728" y="419"/>
                    </a:lnTo>
                    <a:lnTo>
                      <a:pt x="729" y="443"/>
                    </a:lnTo>
                    <a:lnTo>
                      <a:pt x="732" y="469"/>
                    </a:lnTo>
                    <a:lnTo>
                      <a:pt x="736" y="494"/>
                    </a:lnTo>
                    <a:lnTo>
                      <a:pt x="745" y="511"/>
                    </a:lnTo>
                    <a:lnTo>
                      <a:pt x="755" y="525"/>
                    </a:lnTo>
                    <a:lnTo>
                      <a:pt x="767" y="538"/>
                    </a:lnTo>
                    <a:lnTo>
                      <a:pt x="784" y="548"/>
                    </a:lnTo>
                    <a:lnTo>
                      <a:pt x="803" y="555"/>
                    </a:lnTo>
                    <a:lnTo>
                      <a:pt x="821" y="558"/>
                    </a:lnTo>
                    <a:lnTo>
                      <a:pt x="841" y="559"/>
                    </a:lnTo>
                    <a:lnTo>
                      <a:pt x="863" y="559"/>
                    </a:lnTo>
                    <a:lnTo>
                      <a:pt x="887" y="556"/>
                    </a:lnTo>
                    <a:lnTo>
                      <a:pt x="904" y="555"/>
                    </a:lnTo>
                    <a:lnTo>
                      <a:pt x="930" y="552"/>
                    </a:lnTo>
                    <a:lnTo>
                      <a:pt x="955" y="549"/>
                    </a:lnTo>
                    <a:lnTo>
                      <a:pt x="983" y="549"/>
                    </a:lnTo>
                    <a:lnTo>
                      <a:pt x="1007" y="552"/>
                    </a:lnTo>
                    <a:lnTo>
                      <a:pt x="1031" y="556"/>
                    </a:lnTo>
                    <a:lnTo>
                      <a:pt x="1055" y="565"/>
                    </a:lnTo>
                    <a:lnTo>
                      <a:pt x="1075" y="573"/>
                    </a:lnTo>
                    <a:lnTo>
                      <a:pt x="1095" y="587"/>
                    </a:lnTo>
                    <a:lnTo>
                      <a:pt x="1107" y="603"/>
                    </a:lnTo>
                    <a:lnTo>
                      <a:pt x="1119" y="621"/>
                    </a:lnTo>
                    <a:lnTo>
                      <a:pt x="1126" y="641"/>
                    </a:lnTo>
                    <a:lnTo>
                      <a:pt x="1129" y="661"/>
                    </a:lnTo>
                    <a:lnTo>
                      <a:pt x="1126" y="683"/>
                    </a:lnTo>
                    <a:lnTo>
                      <a:pt x="1124" y="706"/>
                    </a:lnTo>
                    <a:lnTo>
                      <a:pt x="1126" y="728"/>
                    </a:lnTo>
                    <a:lnTo>
                      <a:pt x="1129" y="748"/>
                    </a:lnTo>
                    <a:lnTo>
                      <a:pt x="1136" y="767"/>
                    </a:lnTo>
                    <a:lnTo>
                      <a:pt x="1144" y="785"/>
                    </a:lnTo>
                    <a:lnTo>
                      <a:pt x="1155" y="798"/>
                    </a:lnTo>
                    <a:lnTo>
                      <a:pt x="1172" y="810"/>
                    </a:lnTo>
                    <a:lnTo>
                      <a:pt x="1195" y="819"/>
                    </a:lnTo>
                    <a:lnTo>
                      <a:pt x="1219" y="826"/>
                    </a:lnTo>
                    <a:lnTo>
                      <a:pt x="1239" y="831"/>
                    </a:lnTo>
                    <a:lnTo>
                      <a:pt x="1263" y="837"/>
                    </a:lnTo>
                    <a:lnTo>
                      <a:pt x="1291" y="843"/>
                    </a:lnTo>
                    <a:lnTo>
                      <a:pt x="1315" y="847"/>
                    </a:lnTo>
                    <a:lnTo>
                      <a:pt x="1339" y="854"/>
                    </a:lnTo>
                    <a:lnTo>
                      <a:pt x="1358" y="861"/>
                    </a:lnTo>
                    <a:lnTo>
                      <a:pt x="1378" y="869"/>
                    </a:lnTo>
                    <a:lnTo>
                      <a:pt x="1394" y="881"/>
                    </a:lnTo>
                    <a:lnTo>
                      <a:pt x="1406" y="892"/>
                    </a:lnTo>
                    <a:lnTo>
                      <a:pt x="1423" y="910"/>
                    </a:lnTo>
                    <a:lnTo>
                      <a:pt x="1433" y="927"/>
                    </a:lnTo>
                    <a:lnTo>
                      <a:pt x="1442" y="946"/>
                    </a:lnTo>
                    <a:lnTo>
                      <a:pt x="1446" y="971"/>
                    </a:lnTo>
                    <a:lnTo>
                      <a:pt x="1443" y="995"/>
                    </a:lnTo>
                    <a:lnTo>
                      <a:pt x="1439" y="1016"/>
                    </a:lnTo>
                    <a:lnTo>
                      <a:pt x="1433" y="1043"/>
                    </a:lnTo>
                    <a:lnTo>
                      <a:pt x="1426" y="1073"/>
                    </a:lnTo>
                    <a:lnTo>
                      <a:pt x="1419" y="1099"/>
                    </a:lnTo>
                    <a:lnTo>
                      <a:pt x="1416" y="1122"/>
                    </a:lnTo>
                    <a:lnTo>
                      <a:pt x="1416" y="1140"/>
                    </a:lnTo>
                    <a:lnTo>
                      <a:pt x="1421" y="1167"/>
                    </a:lnTo>
                    <a:lnTo>
                      <a:pt x="1426" y="1190"/>
                    </a:lnTo>
                    <a:lnTo>
                      <a:pt x="1435" y="1207"/>
                    </a:lnTo>
                    <a:lnTo>
                      <a:pt x="1445" y="1224"/>
                    </a:lnTo>
                    <a:lnTo>
                      <a:pt x="1459" y="1242"/>
                    </a:lnTo>
                    <a:lnTo>
                      <a:pt x="1474" y="1260"/>
                    </a:lnTo>
                    <a:lnTo>
                      <a:pt x="1492" y="1276"/>
                    </a:lnTo>
                    <a:lnTo>
                      <a:pt x="1514" y="1289"/>
                    </a:lnTo>
                    <a:lnTo>
                      <a:pt x="1533" y="1296"/>
                    </a:lnTo>
                    <a:lnTo>
                      <a:pt x="1555" y="1301"/>
                    </a:lnTo>
                    <a:lnTo>
                      <a:pt x="1576" y="1304"/>
                    </a:lnTo>
                    <a:lnTo>
                      <a:pt x="1601" y="1305"/>
                    </a:lnTo>
                    <a:lnTo>
                      <a:pt x="1627" y="1304"/>
                    </a:lnTo>
                    <a:close/>
                  </a:path>
                </a:pathLst>
              </a:custGeom>
              <a:solidFill>
                <a:srgbClr val="CCFFCC"/>
              </a:solidFill>
              <a:ln>
                <a:noFill/>
              </a:ln>
              <a:extLst>
                <a:ext uri="{91240B29-F687-4F45-9708-019B960494DF}">
                  <a14:hiddenLine xmlns:a14="http://schemas.microsoft.com/office/drawing/2010/main" w="17526">
                    <a:solidFill>
                      <a:srgbClr val="000000"/>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CA"/>
              </a:p>
            </p:txBody>
          </p:sp>
          <p:sp>
            <p:nvSpPr>
              <p:cNvPr id="16" name="Rectangle 15"/>
              <p:cNvSpPr>
                <a:spLocks noChangeArrowheads="1"/>
              </p:cNvSpPr>
              <p:nvPr/>
            </p:nvSpPr>
            <p:spPr bwMode="auto">
              <a:xfrm>
                <a:off x="1075" y="2580"/>
                <a:ext cx="1488"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altLang="uk-UA" sz="2800" b="1" dirty="0">
                    <a:solidFill>
                      <a:srgbClr val="111111"/>
                    </a:solidFill>
                    <a:latin typeface="Times New Roman" pitchFamily="18" charset="0"/>
                  </a:rPr>
                  <a:t>Economic</a:t>
                </a:r>
                <a:r>
                  <a:rPr lang="en-US" altLang="uk-UA" sz="2400" b="1" dirty="0">
                    <a:solidFill>
                      <a:srgbClr val="111111"/>
                    </a:solidFill>
                    <a:latin typeface="Times New Roman" pitchFamily="18" charset="0"/>
                  </a:rPr>
                  <a:t> </a:t>
                </a:r>
                <a:r>
                  <a:rPr lang="en-US" altLang="uk-UA" sz="2800" b="1" dirty="0">
                    <a:solidFill>
                      <a:srgbClr val="111111"/>
                    </a:solidFill>
                    <a:latin typeface="Times New Roman" pitchFamily="18" charset="0"/>
                  </a:rPr>
                  <a:t>Rights</a:t>
                </a:r>
              </a:p>
            </p:txBody>
          </p:sp>
          <p:sp>
            <p:nvSpPr>
              <p:cNvPr id="17" name="Rectangle 16"/>
              <p:cNvSpPr>
                <a:spLocks noChangeArrowheads="1"/>
              </p:cNvSpPr>
              <p:nvPr/>
            </p:nvSpPr>
            <p:spPr bwMode="auto">
              <a:xfrm>
                <a:off x="1939" y="3588"/>
                <a:ext cx="1488"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altLang="uk-UA" sz="2800" b="1">
                    <a:solidFill>
                      <a:srgbClr val="111111"/>
                    </a:solidFill>
                    <a:latin typeface="Times New Roman" pitchFamily="18" charset="0"/>
                  </a:rPr>
                  <a:t>Cultural Rights</a:t>
                </a:r>
              </a:p>
            </p:txBody>
          </p:sp>
          <p:sp>
            <p:nvSpPr>
              <p:cNvPr id="18" name="Rectangle 17"/>
              <p:cNvSpPr>
                <a:spLocks noChangeArrowheads="1"/>
              </p:cNvSpPr>
              <p:nvPr/>
            </p:nvSpPr>
            <p:spPr bwMode="auto">
              <a:xfrm>
                <a:off x="259" y="3588"/>
                <a:ext cx="1488"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altLang="uk-UA" sz="2800" b="1">
                    <a:solidFill>
                      <a:srgbClr val="111111"/>
                    </a:solidFill>
                    <a:latin typeface="Times New Roman" pitchFamily="18" charset="0"/>
                  </a:rPr>
                  <a:t>Social Rights</a:t>
                </a:r>
              </a:p>
            </p:txBody>
          </p:sp>
        </p:grpSp>
        <p:grpSp>
          <p:nvGrpSpPr>
            <p:cNvPr id="7" name="Group 6"/>
            <p:cNvGrpSpPr>
              <a:grpSpLocks/>
            </p:cNvGrpSpPr>
            <p:nvPr/>
          </p:nvGrpSpPr>
          <p:grpSpPr bwMode="auto">
            <a:xfrm>
              <a:off x="864" y="2112"/>
              <a:ext cx="3456" cy="1248"/>
              <a:chOff x="384" y="720"/>
              <a:chExt cx="3117" cy="1269"/>
            </a:xfrm>
          </p:grpSpPr>
          <p:sp>
            <p:nvSpPr>
              <p:cNvPr id="8" name="Freeform 7"/>
              <p:cNvSpPr>
                <a:spLocks/>
              </p:cNvSpPr>
              <p:nvPr/>
            </p:nvSpPr>
            <p:spPr bwMode="auto">
              <a:xfrm>
                <a:off x="1920" y="720"/>
                <a:ext cx="1571" cy="1269"/>
              </a:xfrm>
              <a:custGeom>
                <a:avLst/>
                <a:gdLst>
                  <a:gd name="T0" fmla="*/ 0 w 1626"/>
                  <a:gd name="T1" fmla="*/ 0 h 1582"/>
                  <a:gd name="T2" fmla="*/ 1571 w 1626"/>
                  <a:gd name="T3" fmla="*/ 1014 h 1582"/>
                  <a:gd name="T4" fmla="*/ 1429 w 1626"/>
                  <a:gd name="T5" fmla="*/ 1023 h 1582"/>
                  <a:gd name="T6" fmla="*/ 1425 w 1626"/>
                  <a:gd name="T7" fmla="*/ 1045 h 1582"/>
                  <a:gd name="T8" fmla="*/ 1432 w 1626"/>
                  <a:gd name="T9" fmla="*/ 1073 h 1582"/>
                  <a:gd name="T10" fmla="*/ 1443 w 1626"/>
                  <a:gd name="T11" fmla="*/ 1108 h 1582"/>
                  <a:gd name="T12" fmla="*/ 1450 w 1626"/>
                  <a:gd name="T13" fmla="*/ 1141 h 1582"/>
                  <a:gd name="T14" fmla="*/ 1447 w 1626"/>
                  <a:gd name="T15" fmla="*/ 1171 h 1582"/>
                  <a:gd name="T16" fmla="*/ 1437 w 1626"/>
                  <a:gd name="T17" fmla="*/ 1202 h 1582"/>
                  <a:gd name="T18" fmla="*/ 1411 w 1626"/>
                  <a:gd name="T19" fmla="*/ 1226 h 1582"/>
                  <a:gd name="T20" fmla="*/ 1382 w 1626"/>
                  <a:gd name="T21" fmla="*/ 1247 h 1582"/>
                  <a:gd name="T22" fmla="*/ 1346 w 1626"/>
                  <a:gd name="T23" fmla="*/ 1260 h 1582"/>
                  <a:gd name="T24" fmla="*/ 1301 w 1626"/>
                  <a:gd name="T25" fmla="*/ 1268 h 1582"/>
                  <a:gd name="T26" fmla="*/ 1262 w 1626"/>
                  <a:gd name="T27" fmla="*/ 1269 h 1582"/>
                  <a:gd name="T28" fmla="*/ 1228 w 1626"/>
                  <a:gd name="T29" fmla="*/ 1266 h 1582"/>
                  <a:gd name="T30" fmla="*/ 1192 w 1626"/>
                  <a:gd name="T31" fmla="*/ 1257 h 1582"/>
                  <a:gd name="T32" fmla="*/ 1163 w 1626"/>
                  <a:gd name="T33" fmla="*/ 1241 h 1582"/>
                  <a:gd name="T34" fmla="*/ 1136 w 1626"/>
                  <a:gd name="T35" fmla="*/ 1218 h 1582"/>
                  <a:gd name="T36" fmla="*/ 1115 w 1626"/>
                  <a:gd name="T37" fmla="*/ 1191 h 1582"/>
                  <a:gd name="T38" fmla="*/ 1102 w 1626"/>
                  <a:gd name="T39" fmla="*/ 1155 h 1582"/>
                  <a:gd name="T40" fmla="*/ 1108 w 1626"/>
                  <a:gd name="T41" fmla="*/ 1119 h 1582"/>
                  <a:gd name="T42" fmla="*/ 1119 w 1626"/>
                  <a:gd name="T43" fmla="*/ 1083 h 1582"/>
                  <a:gd name="T44" fmla="*/ 1128 w 1626"/>
                  <a:gd name="T45" fmla="*/ 1047 h 1582"/>
                  <a:gd name="T46" fmla="*/ 1127 w 1626"/>
                  <a:gd name="T47" fmla="*/ 1029 h 1582"/>
                  <a:gd name="T48" fmla="*/ 861 w 1626"/>
                  <a:gd name="T49" fmla="*/ 1020 h 1582"/>
                  <a:gd name="T50" fmla="*/ 864 w 1626"/>
                  <a:gd name="T51" fmla="*/ 960 h 1582"/>
                  <a:gd name="T52" fmla="*/ 858 w 1626"/>
                  <a:gd name="T53" fmla="*/ 921 h 1582"/>
                  <a:gd name="T54" fmla="*/ 847 w 1626"/>
                  <a:gd name="T55" fmla="*/ 897 h 1582"/>
                  <a:gd name="T56" fmla="*/ 825 w 1626"/>
                  <a:gd name="T57" fmla="*/ 878 h 1582"/>
                  <a:gd name="T58" fmla="*/ 795 w 1626"/>
                  <a:gd name="T59" fmla="*/ 866 h 1582"/>
                  <a:gd name="T60" fmla="*/ 758 w 1626"/>
                  <a:gd name="T61" fmla="*/ 862 h 1582"/>
                  <a:gd name="T62" fmla="*/ 705 w 1626"/>
                  <a:gd name="T63" fmla="*/ 864 h 1582"/>
                  <a:gd name="T64" fmla="*/ 655 w 1626"/>
                  <a:gd name="T65" fmla="*/ 868 h 1582"/>
                  <a:gd name="T66" fmla="*/ 604 w 1626"/>
                  <a:gd name="T67" fmla="*/ 868 h 1582"/>
                  <a:gd name="T68" fmla="*/ 552 w 1626"/>
                  <a:gd name="T69" fmla="*/ 860 h 1582"/>
                  <a:gd name="T70" fmla="*/ 512 w 1626"/>
                  <a:gd name="T71" fmla="*/ 841 h 1582"/>
                  <a:gd name="T72" fmla="*/ 489 w 1626"/>
                  <a:gd name="T73" fmla="*/ 814 h 1582"/>
                  <a:gd name="T74" fmla="*/ 479 w 1626"/>
                  <a:gd name="T75" fmla="*/ 780 h 1582"/>
                  <a:gd name="T76" fmla="*/ 481 w 1626"/>
                  <a:gd name="T77" fmla="*/ 740 h 1582"/>
                  <a:gd name="T78" fmla="*/ 474 w 1626"/>
                  <a:gd name="T79" fmla="*/ 703 h 1582"/>
                  <a:gd name="T80" fmla="*/ 463 w 1626"/>
                  <a:gd name="T81" fmla="*/ 681 h 1582"/>
                  <a:gd name="T82" fmla="*/ 446 w 1626"/>
                  <a:gd name="T83" fmla="*/ 666 h 1582"/>
                  <a:gd name="T84" fmla="*/ 409 w 1626"/>
                  <a:gd name="T85" fmla="*/ 651 h 1582"/>
                  <a:gd name="T86" fmla="*/ 358 w 1626"/>
                  <a:gd name="T87" fmla="*/ 640 h 1582"/>
                  <a:gd name="T88" fmla="*/ 302 w 1626"/>
                  <a:gd name="T89" fmla="*/ 632 h 1582"/>
                  <a:gd name="T90" fmla="*/ 260 w 1626"/>
                  <a:gd name="T91" fmla="*/ 621 h 1582"/>
                  <a:gd name="T92" fmla="*/ 223 w 1626"/>
                  <a:gd name="T93" fmla="*/ 604 h 1582"/>
                  <a:gd name="T94" fmla="*/ 193 w 1626"/>
                  <a:gd name="T95" fmla="*/ 580 h 1582"/>
                  <a:gd name="T96" fmla="*/ 174 w 1626"/>
                  <a:gd name="T97" fmla="*/ 551 h 1582"/>
                  <a:gd name="T98" fmla="*/ 171 w 1626"/>
                  <a:gd name="T99" fmla="*/ 518 h 1582"/>
                  <a:gd name="T100" fmla="*/ 183 w 1626"/>
                  <a:gd name="T101" fmla="*/ 482 h 1582"/>
                  <a:gd name="T102" fmla="*/ 191 w 1626"/>
                  <a:gd name="T103" fmla="*/ 441 h 1582"/>
                  <a:gd name="T104" fmla="*/ 200 w 1626"/>
                  <a:gd name="T105" fmla="*/ 403 h 1582"/>
                  <a:gd name="T106" fmla="*/ 191 w 1626"/>
                  <a:gd name="T107" fmla="*/ 364 h 1582"/>
                  <a:gd name="T108" fmla="*/ 173 w 1626"/>
                  <a:gd name="T109" fmla="*/ 329 h 1582"/>
                  <a:gd name="T110" fmla="*/ 154 w 1626"/>
                  <a:gd name="T111" fmla="*/ 307 h 1582"/>
                  <a:gd name="T112" fmla="*/ 129 w 1626"/>
                  <a:gd name="T113" fmla="*/ 288 h 1582"/>
                  <a:gd name="T114" fmla="*/ 100 w 1626"/>
                  <a:gd name="T115" fmla="*/ 274 h 1582"/>
                  <a:gd name="T116" fmla="*/ 64 w 1626"/>
                  <a:gd name="T117" fmla="*/ 266 h 1582"/>
                  <a:gd name="T118" fmla="*/ 20 w 1626"/>
                  <a:gd name="T119" fmla="*/ 265 h 15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26" h="1582">
                    <a:moveTo>
                      <a:pt x="0" y="330"/>
                    </a:moveTo>
                    <a:lnTo>
                      <a:pt x="0" y="0"/>
                    </a:lnTo>
                    <a:lnTo>
                      <a:pt x="1625" y="0"/>
                    </a:lnTo>
                    <a:lnTo>
                      <a:pt x="1626" y="1264"/>
                    </a:lnTo>
                    <a:lnTo>
                      <a:pt x="1485" y="1264"/>
                    </a:lnTo>
                    <a:lnTo>
                      <a:pt x="1479" y="1275"/>
                    </a:lnTo>
                    <a:lnTo>
                      <a:pt x="1475" y="1290"/>
                    </a:lnTo>
                    <a:lnTo>
                      <a:pt x="1475" y="1303"/>
                    </a:lnTo>
                    <a:lnTo>
                      <a:pt x="1477" y="1319"/>
                    </a:lnTo>
                    <a:lnTo>
                      <a:pt x="1482" y="1338"/>
                    </a:lnTo>
                    <a:lnTo>
                      <a:pt x="1488" y="1364"/>
                    </a:lnTo>
                    <a:lnTo>
                      <a:pt x="1494" y="1381"/>
                    </a:lnTo>
                    <a:lnTo>
                      <a:pt x="1498" y="1402"/>
                    </a:lnTo>
                    <a:lnTo>
                      <a:pt x="1501" y="1422"/>
                    </a:lnTo>
                    <a:lnTo>
                      <a:pt x="1501" y="1441"/>
                    </a:lnTo>
                    <a:lnTo>
                      <a:pt x="1498" y="1460"/>
                    </a:lnTo>
                    <a:lnTo>
                      <a:pt x="1494" y="1479"/>
                    </a:lnTo>
                    <a:lnTo>
                      <a:pt x="1487" y="1498"/>
                    </a:lnTo>
                    <a:lnTo>
                      <a:pt x="1475" y="1512"/>
                    </a:lnTo>
                    <a:lnTo>
                      <a:pt x="1460" y="1529"/>
                    </a:lnTo>
                    <a:lnTo>
                      <a:pt x="1444" y="1542"/>
                    </a:lnTo>
                    <a:lnTo>
                      <a:pt x="1430" y="1554"/>
                    </a:lnTo>
                    <a:lnTo>
                      <a:pt x="1413" y="1564"/>
                    </a:lnTo>
                    <a:lnTo>
                      <a:pt x="1393" y="1571"/>
                    </a:lnTo>
                    <a:lnTo>
                      <a:pt x="1369" y="1578"/>
                    </a:lnTo>
                    <a:lnTo>
                      <a:pt x="1347" y="1581"/>
                    </a:lnTo>
                    <a:lnTo>
                      <a:pt x="1327" y="1582"/>
                    </a:lnTo>
                    <a:lnTo>
                      <a:pt x="1306" y="1582"/>
                    </a:lnTo>
                    <a:lnTo>
                      <a:pt x="1286" y="1581"/>
                    </a:lnTo>
                    <a:lnTo>
                      <a:pt x="1271" y="1578"/>
                    </a:lnTo>
                    <a:lnTo>
                      <a:pt x="1252" y="1573"/>
                    </a:lnTo>
                    <a:lnTo>
                      <a:pt x="1234" y="1567"/>
                    </a:lnTo>
                    <a:lnTo>
                      <a:pt x="1220" y="1558"/>
                    </a:lnTo>
                    <a:lnTo>
                      <a:pt x="1204" y="1547"/>
                    </a:lnTo>
                    <a:lnTo>
                      <a:pt x="1190" y="1533"/>
                    </a:lnTo>
                    <a:lnTo>
                      <a:pt x="1176" y="1518"/>
                    </a:lnTo>
                    <a:lnTo>
                      <a:pt x="1163" y="1502"/>
                    </a:lnTo>
                    <a:lnTo>
                      <a:pt x="1154" y="1485"/>
                    </a:lnTo>
                    <a:lnTo>
                      <a:pt x="1147" y="1464"/>
                    </a:lnTo>
                    <a:lnTo>
                      <a:pt x="1141" y="1440"/>
                    </a:lnTo>
                    <a:lnTo>
                      <a:pt x="1141" y="1417"/>
                    </a:lnTo>
                    <a:lnTo>
                      <a:pt x="1147" y="1395"/>
                    </a:lnTo>
                    <a:lnTo>
                      <a:pt x="1152" y="1372"/>
                    </a:lnTo>
                    <a:lnTo>
                      <a:pt x="1158" y="1350"/>
                    </a:lnTo>
                    <a:lnTo>
                      <a:pt x="1165" y="1324"/>
                    </a:lnTo>
                    <a:lnTo>
                      <a:pt x="1168" y="1305"/>
                    </a:lnTo>
                    <a:lnTo>
                      <a:pt x="1168" y="1293"/>
                    </a:lnTo>
                    <a:lnTo>
                      <a:pt x="1166" y="1283"/>
                    </a:lnTo>
                    <a:lnTo>
                      <a:pt x="1162" y="1272"/>
                    </a:lnTo>
                    <a:lnTo>
                      <a:pt x="891" y="1272"/>
                    </a:lnTo>
                    <a:lnTo>
                      <a:pt x="895" y="1224"/>
                    </a:lnTo>
                    <a:lnTo>
                      <a:pt x="894" y="1197"/>
                    </a:lnTo>
                    <a:lnTo>
                      <a:pt x="891" y="1172"/>
                    </a:lnTo>
                    <a:lnTo>
                      <a:pt x="888" y="1148"/>
                    </a:lnTo>
                    <a:lnTo>
                      <a:pt x="884" y="1132"/>
                    </a:lnTo>
                    <a:lnTo>
                      <a:pt x="877" y="1118"/>
                    </a:lnTo>
                    <a:lnTo>
                      <a:pt x="869" y="1106"/>
                    </a:lnTo>
                    <a:lnTo>
                      <a:pt x="854" y="1094"/>
                    </a:lnTo>
                    <a:lnTo>
                      <a:pt x="839" y="1084"/>
                    </a:lnTo>
                    <a:lnTo>
                      <a:pt x="823" y="1079"/>
                    </a:lnTo>
                    <a:lnTo>
                      <a:pt x="809" y="1076"/>
                    </a:lnTo>
                    <a:lnTo>
                      <a:pt x="785" y="1075"/>
                    </a:lnTo>
                    <a:lnTo>
                      <a:pt x="757" y="1075"/>
                    </a:lnTo>
                    <a:lnTo>
                      <a:pt x="730" y="1077"/>
                    </a:lnTo>
                    <a:lnTo>
                      <a:pt x="701" y="1079"/>
                    </a:lnTo>
                    <a:lnTo>
                      <a:pt x="678" y="1082"/>
                    </a:lnTo>
                    <a:lnTo>
                      <a:pt x="649" y="1083"/>
                    </a:lnTo>
                    <a:lnTo>
                      <a:pt x="625" y="1082"/>
                    </a:lnTo>
                    <a:lnTo>
                      <a:pt x="603" y="1079"/>
                    </a:lnTo>
                    <a:lnTo>
                      <a:pt x="571" y="1072"/>
                    </a:lnTo>
                    <a:lnTo>
                      <a:pt x="550" y="1062"/>
                    </a:lnTo>
                    <a:lnTo>
                      <a:pt x="530" y="1048"/>
                    </a:lnTo>
                    <a:lnTo>
                      <a:pt x="517" y="1032"/>
                    </a:lnTo>
                    <a:lnTo>
                      <a:pt x="506" y="1015"/>
                    </a:lnTo>
                    <a:lnTo>
                      <a:pt x="498" y="994"/>
                    </a:lnTo>
                    <a:lnTo>
                      <a:pt x="496" y="972"/>
                    </a:lnTo>
                    <a:lnTo>
                      <a:pt x="496" y="943"/>
                    </a:lnTo>
                    <a:lnTo>
                      <a:pt x="498" y="922"/>
                    </a:lnTo>
                    <a:lnTo>
                      <a:pt x="496" y="901"/>
                    </a:lnTo>
                    <a:lnTo>
                      <a:pt x="491" y="877"/>
                    </a:lnTo>
                    <a:lnTo>
                      <a:pt x="486" y="863"/>
                    </a:lnTo>
                    <a:lnTo>
                      <a:pt x="479" y="849"/>
                    </a:lnTo>
                    <a:lnTo>
                      <a:pt x="471" y="839"/>
                    </a:lnTo>
                    <a:lnTo>
                      <a:pt x="462" y="830"/>
                    </a:lnTo>
                    <a:lnTo>
                      <a:pt x="444" y="822"/>
                    </a:lnTo>
                    <a:lnTo>
                      <a:pt x="423" y="812"/>
                    </a:lnTo>
                    <a:lnTo>
                      <a:pt x="399" y="805"/>
                    </a:lnTo>
                    <a:lnTo>
                      <a:pt x="371" y="798"/>
                    </a:lnTo>
                    <a:lnTo>
                      <a:pt x="342" y="792"/>
                    </a:lnTo>
                    <a:lnTo>
                      <a:pt x="313" y="788"/>
                    </a:lnTo>
                    <a:lnTo>
                      <a:pt x="292" y="781"/>
                    </a:lnTo>
                    <a:lnTo>
                      <a:pt x="269" y="774"/>
                    </a:lnTo>
                    <a:lnTo>
                      <a:pt x="246" y="766"/>
                    </a:lnTo>
                    <a:lnTo>
                      <a:pt x="231" y="753"/>
                    </a:lnTo>
                    <a:lnTo>
                      <a:pt x="213" y="737"/>
                    </a:lnTo>
                    <a:lnTo>
                      <a:pt x="200" y="723"/>
                    </a:lnTo>
                    <a:lnTo>
                      <a:pt x="189" y="706"/>
                    </a:lnTo>
                    <a:lnTo>
                      <a:pt x="180" y="687"/>
                    </a:lnTo>
                    <a:lnTo>
                      <a:pt x="177" y="665"/>
                    </a:lnTo>
                    <a:lnTo>
                      <a:pt x="177" y="646"/>
                    </a:lnTo>
                    <a:lnTo>
                      <a:pt x="182" y="627"/>
                    </a:lnTo>
                    <a:lnTo>
                      <a:pt x="189" y="601"/>
                    </a:lnTo>
                    <a:lnTo>
                      <a:pt x="196" y="574"/>
                    </a:lnTo>
                    <a:lnTo>
                      <a:pt x="198" y="550"/>
                    </a:lnTo>
                    <a:lnTo>
                      <a:pt x="204" y="526"/>
                    </a:lnTo>
                    <a:lnTo>
                      <a:pt x="207" y="502"/>
                    </a:lnTo>
                    <a:lnTo>
                      <a:pt x="204" y="476"/>
                    </a:lnTo>
                    <a:lnTo>
                      <a:pt x="198" y="454"/>
                    </a:lnTo>
                    <a:lnTo>
                      <a:pt x="190" y="431"/>
                    </a:lnTo>
                    <a:lnTo>
                      <a:pt x="179" y="410"/>
                    </a:lnTo>
                    <a:lnTo>
                      <a:pt x="166" y="393"/>
                    </a:lnTo>
                    <a:lnTo>
                      <a:pt x="159" y="383"/>
                    </a:lnTo>
                    <a:lnTo>
                      <a:pt x="146" y="371"/>
                    </a:lnTo>
                    <a:lnTo>
                      <a:pt x="134" y="359"/>
                    </a:lnTo>
                    <a:lnTo>
                      <a:pt x="121" y="351"/>
                    </a:lnTo>
                    <a:lnTo>
                      <a:pt x="104" y="342"/>
                    </a:lnTo>
                    <a:lnTo>
                      <a:pt x="87" y="337"/>
                    </a:lnTo>
                    <a:lnTo>
                      <a:pt x="66" y="331"/>
                    </a:lnTo>
                    <a:lnTo>
                      <a:pt x="42" y="330"/>
                    </a:lnTo>
                    <a:lnTo>
                      <a:pt x="21" y="330"/>
                    </a:lnTo>
                    <a:lnTo>
                      <a:pt x="0" y="330"/>
                    </a:lnTo>
                    <a:close/>
                  </a:path>
                </a:pathLst>
              </a:custGeom>
              <a:solidFill>
                <a:srgbClr val="FF99CC"/>
              </a:solidFill>
              <a:ln>
                <a:noFill/>
              </a:ln>
              <a:extLst>
                <a:ext uri="{91240B29-F687-4F45-9708-019B960494DF}">
                  <a14:hiddenLine xmlns:a14="http://schemas.microsoft.com/office/drawing/2010/main" w="17526">
                    <a:solidFill>
                      <a:srgbClr val="000000"/>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CA"/>
              </a:p>
            </p:txBody>
          </p:sp>
          <p:grpSp>
            <p:nvGrpSpPr>
              <p:cNvPr id="9" name="Group 8"/>
              <p:cNvGrpSpPr>
                <a:grpSpLocks/>
              </p:cNvGrpSpPr>
              <p:nvPr/>
            </p:nvGrpSpPr>
            <p:grpSpPr bwMode="auto">
              <a:xfrm>
                <a:off x="384" y="720"/>
                <a:ext cx="3117" cy="1064"/>
                <a:chOff x="384" y="720"/>
                <a:chExt cx="3117" cy="1064"/>
              </a:xfrm>
            </p:grpSpPr>
            <p:sp>
              <p:nvSpPr>
                <p:cNvPr id="10" name="Freeform 9"/>
                <p:cNvSpPr>
                  <a:spLocks/>
                </p:cNvSpPr>
                <p:nvPr/>
              </p:nvSpPr>
              <p:spPr bwMode="auto">
                <a:xfrm>
                  <a:off x="384" y="720"/>
                  <a:ext cx="1579" cy="1064"/>
                </a:xfrm>
                <a:custGeom>
                  <a:avLst/>
                  <a:gdLst>
                    <a:gd name="T0" fmla="*/ 1579 w 1634"/>
                    <a:gd name="T1" fmla="*/ 0 h 1326"/>
                    <a:gd name="T2" fmla="*/ 1 w 1634"/>
                    <a:gd name="T3" fmla="*/ 1064 h 1326"/>
                    <a:gd name="T4" fmla="*/ 149 w 1634"/>
                    <a:gd name="T5" fmla="*/ 1043 h 1326"/>
                    <a:gd name="T6" fmla="*/ 144 w 1634"/>
                    <a:gd name="T7" fmla="*/ 1009 h 1326"/>
                    <a:gd name="T8" fmla="*/ 128 w 1634"/>
                    <a:gd name="T9" fmla="*/ 960 h 1326"/>
                    <a:gd name="T10" fmla="*/ 123 w 1634"/>
                    <a:gd name="T11" fmla="*/ 922 h 1326"/>
                    <a:gd name="T12" fmla="*/ 133 w 1634"/>
                    <a:gd name="T13" fmla="*/ 883 h 1326"/>
                    <a:gd name="T14" fmla="*/ 166 w 1634"/>
                    <a:gd name="T15" fmla="*/ 849 h 1326"/>
                    <a:gd name="T16" fmla="*/ 207 w 1634"/>
                    <a:gd name="T17" fmla="*/ 824 h 1326"/>
                    <a:gd name="T18" fmla="*/ 256 w 1634"/>
                    <a:gd name="T19" fmla="*/ 811 h 1326"/>
                    <a:gd name="T20" fmla="*/ 327 w 1634"/>
                    <a:gd name="T21" fmla="*/ 812 h 1326"/>
                    <a:gd name="T22" fmla="*/ 373 w 1634"/>
                    <a:gd name="T23" fmla="*/ 820 h 1326"/>
                    <a:gd name="T24" fmla="*/ 419 w 1634"/>
                    <a:gd name="T25" fmla="*/ 847 h 1326"/>
                    <a:gd name="T26" fmla="*/ 451 w 1634"/>
                    <a:gd name="T27" fmla="*/ 880 h 1326"/>
                    <a:gd name="T28" fmla="*/ 465 w 1634"/>
                    <a:gd name="T29" fmla="*/ 916 h 1326"/>
                    <a:gd name="T30" fmla="*/ 462 w 1634"/>
                    <a:gd name="T31" fmla="*/ 954 h 1326"/>
                    <a:gd name="T32" fmla="*/ 451 w 1634"/>
                    <a:gd name="T33" fmla="*/ 989 h 1326"/>
                    <a:gd name="T34" fmla="*/ 441 w 1634"/>
                    <a:gd name="T35" fmla="*/ 1025 h 1326"/>
                    <a:gd name="T36" fmla="*/ 445 w 1634"/>
                    <a:gd name="T37" fmla="*/ 1059 h 1326"/>
                    <a:gd name="T38" fmla="*/ 707 w 1634"/>
                    <a:gd name="T39" fmla="*/ 1021 h 1326"/>
                    <a:gd name="T40" fmla="*/ 710 w 1634"/>
                    <a:gd name="T41" fmla="*/ 974 h 1326"/>
                    <a:gd name="T42" fmla="*/ 714 w 1634"/>
                    <a:gd name="T43" fmla="*/ 935 h 1326"/>
                    <a:gd name="T44" fmla="*/ 727 w 1634"/>
                    <a:gd name="T45" fmla="*/ 901 h 1326"/>
                    <a:gd name="T46" fmla="*/ 750 w 1634"/>
                    <a:gd name="T47" fmla="*/ 878 h 1326"/>
                    <a:gd name="T48" fmla="*/ 783 w 1634"/>
                    <a:gd name="T49" fmla="*/ 866 h 1326"/>
                    <a:gd name="T50" fmla="*/ 819 w 1634"/>
                    <a:gd name="T51" fmla="*/ 863 h 1326"/>
                    <a:gd name="T52" fmla="*/ 864 w 1634"/>
                    <a:gd name="T53" fmla="*/ 863 h 1326"/>
                    <a:gd name="T54" fmla="*/ 905 w 1634"/>
                    <a:gd name="T55" fmla="*/ 867 h 1326"/>
                    <a:gd name="T56" fmla="*/ 957 w 1634"/>
                    <a:gd name="T57" fmla="*/ 869 h 1326"/>
                    <a:gd name="T58" fmla="*/ 1003 w 1634"/>
                    <a:gd name="T59" fmla="*/ 863 h 1326"/>
                    <a:gd name="T60" fmla="*/ 1046 w 1634"/>
                    <a:gd name="T61" fmla="*/ 851 h 1326"/>
                    <a:gd name="T62" fmla="*/ 1077 w 1634"/>
                    <a:gd name="T63" fmla="*/ 827 h 1326"/>
                    <a:gd name="T64" fmla="*/ 1095 w 1634"/>
                    <a:gd name="T65" fmla="*/ 798 h 1326"/>
                    <a:gd name="T66" fmla="*/ 1095 w 1634"/>
                    <a:gd name="T67" fmla="*/ 764 h 1326"/>
                    <a:gd name="T68" fmla="*/ 1095 w 1634"/>
                    <a:gd name="T69" fmla="*/ 726 h 1326"/>
                    <a:gd name="T70" fmla="*/ 1105 w 1634"/>
                    <a:gd name="T71" fmla="*/ 696 h 1326"/>
                    <a:gd name="T72" fmla="*/ 1123 w 1634"/>
                    <a:gd name="T73" fmla="*/ 671 h 1326"/>
                    <a:gd name="T74" fmla="*/ 1163 w 1634"/>
                    <a:gd name="T75" fmla="*/ 654 h 1326"/>
                    <a:gd name="T76" fmla="*/ 1205 w 1634"/>
                    <a:gd name="T77" fmla="*/ 644 h 1326"/>
                    <a:gd name="T78" fmla="*/ 1255 w 1634"/>
                    <a:gd name="T79" fmla="*/ 635 h 1326"/>
                    <a:gd name="T80" fmla="*/ 1301 w 1634"/>
                    <a:gd name="T81" fmla="*/ 626 h 1326"/>
                    <a:gd name="T82" fmla="*/ 1338 w 1634"/>
                    <a:gd name="T83" fmla="*/ 613 h 1326"/>
                    <a:gd name="T84" fmla="*/ 1367 w 1634"/>
                    <a:gd name="T85" fmla="*/ 595 h 1326"/>
                    <a:gd name="T86" fmla="*/ 1392 w 1634"/>
                    <a:gd name="T87" fmla="*/ 567 h 1326"/>
                    <a:gd name="T88" fmla="*/ 1404 w 1634"/>
                    <a:gd name="T89" fmla="*/ 530 h 1326"/>
                    <a:gd name="T90" fmla="*/ 1398 w 1634"/>
                    <a:gd name="T91" fmla="*/ 495 h 1326"/>
                    <a:gd name="T92" fmla="*/ 1385 w 1634"/>
                    <a:gd name="T93" fmla="*/ 450 h 1326"/>
                    <a:gd name="T94" fmla="*/ 1377 w 1634"/>
                    <a:gd name="T95" fmla="*/ 412 h 1326"/>
                    <a:gd name="T96" fmla="*/ 1380 w 1634"/>
                    <a:gd name="T97" fmla="*/ 375 h 1326"/>
                    <a:gd name="T98" fmla="*/ 1393 w 1634"/>
                    <a:gd name="T99" fmla="*/ 343 h 1326"/>
                    <a:gd name="T100" fmla="*/ 1417 w 1634"/>
                    <a:gd name="T101" fmla="*/ 315 h 1326"/>
                    <a:gd name="T102" fmla="*/ 1450 w 1634"/>
                    <a:gd name="T103" fmla="*/ 287 h 1326"/>
                    <a:gd name="T104" fmla="*/ 1490 w 1634"/>
                    <a:gd name="T105" fmla="*/ 271 h 1326"/>
                    <a:gd name="T106" fmla="*/ 1530 w 1634"/>
                    <a:gd name="T107" fmla="*/ 265 h 1326"/>
                    <a:gd name="T108" fmla="*/ 1579 w 1634"/>
                    <a:gd name="T109" fmla="*/ 265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34" h="1326">
                      <a:moveTo>
                        <a:pt x="1634" y="330"/>
                      </a:moveTo>
                      <a:lnTo>
                        <a:pt x="1634" y="0"/>
                      </a:lnTo>
                      <a:lnTo>
                        <a:pt x="0" y="0"/>
                      </a:lnTo>
                      <a:lnTo>
                        <a:pt x="1" y="1326"/>
                      </a:lnTo>
                      <a:lnTo>
                        <a:pt x="147" y="1326"/>
                      </a:lnTo>
                      <a:lnTo>
                        <a:pt x="154" y="1300"/>
                      </a:lnTo>
                      <a:lnTo>
                        <a:pt x="154" y="1282"/>
                      </a:lnTo>
                      <a:lnTo>
                        <a:pt x="149" y="1257"/>
                      </a:lnTo>
                      <a:lnTo>
                        <a:pt x="141" y="1230"/>
                      </a:lnTo>
                      <a:lnTo>
                        <a:pt x="132" y="1197"/>
                      </a:lnTo>
                      <a:lnTo>
                        <a:pt x="128" y="1172"/>
                      </a:lnTo>
                      <a:lnTo>
                        <a:pt x="127" y="1149"/>
                      </a:lnTo>
                      <a:lnTo>
                        <a:pt x="131" y="1124"/>
                      </a:lnTo>
                      <a:lnTo>
                        <a:pt x="138" y="1100"/>
                      </a:lnTo>
                      <a:lnTo>
                        <a:pt x="154" y="1076"/>
                      </a:lnTo>
                      <a:lnTo>
                        <a:pt x="172" y="1058"/>
                      </a:lnTo>
                      <a:lnTo>
                        <a:pt x="192" y="1039"/>
                      </a:lnTo>
                      <a:lnTo>
                        <a:pt x="214" y="1027"/>
                      </a:lnTo>
                      <a:lnTo>
                        <a:pt x="241" y="1015"/>
                      </a:lnTo>
                      <a:lnTo>
                        <a:pt x="265" y="1011"/>
                      </a:lnTo>
                      <a:lnTo>
                        <a:pt x="299" y="1010"/>
                      </a:lnTo>
                      <a:lnTo>
                        <a:pt x="338" y="1012"/>
                      </a:lnTo>
                      <a:lnTo>
                        <a:pt x="364" y="1015"/>
                      </a:lnTo>
                      <a:lnTo>
                        <a:pt x="386" y="1022"/>
                      </a:lnTo>
                      <a:lnTo>
                        <a:pt x="408" y="1035"/>
                      </a:lnTo>
                      <a:lnTo>
                        <a:pt x="434" y="1056"/>
                      </a:lnTo>
                      <a:lnTo>
                        <a:pt x="451" y="1076"/>
                      </a:lnTo>
                      <a:lnTo>
                        <a:pt x="467" y="1097"/>
                      </a:lnTo>
                      <a:lnTo>
                        <a:pt x="475" y="1120"/>
                      </a:lnTo>
                      <a:lnTo>
                        <a:pt x="481" y="1141"/>
                      </a:lnTo>
                      <a:lnTo>
                        <a:pt x="481" y="1165"/>
                      </a:lnTo>
                      <a:lnTo>
                        <a:pt x="478" y="1189"/>
                      </a:lnTo>
                      <a:lnTo>
                        <a:pt x="472" y="1211"/>
                      </a:lnTo>
                      <a:lnTo>
                        <a:pt x="467" y="1233"/>
                      </a:lnTo>
                      <a:lnTo>
                        <a:pt x="460" y="1255"/>
                      </a:lnTo>
                      <a:lnTo>
                        <a:pt x="456" y="1278"/>
                      </a:lnTo>
                      <a:lnTo>
                        <a:pt x="456" y="1297"/>
                      </a:lnTo>
                      <a:lnTo>
                        <a:pt x="461" y="1320"/>
                      </a:lnTo>
                      <a:lnTo>
                        <a:pt x="735" y="1320"/>
                      </a:lnTo>
                      <a:lnTo>
                        <a:pt x="732" y="1273"/>
                      </a:lnTo>
                      <a:lnTo>
                        <a:pt x="735" y="1240"/>
                      </a:lnTo>
                      <a:lnTo>
                        <a:pt x="735" y="1214"/>
                      </a:lnTo>
                      <a:lnTo>
                        <a:pt x="736" y="1190"/>
                      </a:lnTo>
                      <a:lnTo>
                        <a:pt x="739" y="1165"/>
                      </a:lnTo>
                      <a:lnTo>
                        <a:pt x="745" y="1139"/>
                      </a:lnTo>
                      <a:lnTo>
                        <a:pt x="752" y="1123"/>
                      </a:lnTo>
                      <a:lnTo>
                        <a:pt x="762" y="1107"/>
                      </a:lnTo>
                      <a:lnTo>
                        <a:pt x="776" y="1094"/>
                      </a:lnTo>
                      <a:lnTo>
                        <a:pt x="791" y="1084"/>
                      </a:lnTo>
                      <a:lnTo>
                        <a:pt x="810" y="1079"/>
                      </a:lnTo>
                      <a:lnTo>
                        <a:pt x="829" y="1076"/>
                      </a:lnTo>
                      <a:lnTo>
                        <a:pt x="848" y="1075"/>
                      </a:lnTo>
                      <a:lnTo>
                        <a:pt x="872" y="1075"/>
                      </a:lnTo>
                      <a:lnTo>
                        <a:pt x="894" y="1076"/>
                      </a:lnTo>
                      <a:lnTo>
                        <a:pt x="913" y="1079"/>
                      </a:lnTo>
                      <a:lnTo>
                        <a:pt x="937" y="1080"/>
                      </a:lnTo>
                      <a:lnTo>
                        <a:pt x="962" y="1083"/>
                      </a:lnTo>
                      <a:lnTo>
                        <a:pt x="990" y="1083"/>
                      </a:lnTo>
                      <a:lnTo>
                        <a:pt x="1014" y="1080"/>
                      </a:lnTo>
                      <a:lnTo>
                        <a:pt x="1038" y="1076"/>
                      </a:lnTo>
                      <a:lnTo>
                        <a:pt x="1064" y="1070"/>
                      </a:lnTo>
                      <a:lnTo>
                        <a:pt x="1082" y="1060"/>
                      </a:lnTo>
                      <a:lnTo>
                        <a:pt x="1102" y="1048"/>
                      </a:lnTo>
                      <a:lnTo>
                        <a:pt x="1114" y="1031"/>
                      </a:lnTo>
                      <a:lnTo>
                        <a:pt x="1127" y="1012"/>
                      </a:lnTo>
                      <a:lnTo>
                        <a:pt x="1133" y="994"/>
                      </a:lnTo>
                      <a:lnTo>
                        <a:pt x="1136" y="973"/>
                      </a:lnTo>
                      <a:lnTo>
                        <a:pt x="1133" y="952"/>
                      </a:lnTo>
                      <a:lnTo>
                        <a:pt x="1131" y="929"/>
                      </a:lnTo>
                      <a:lnTo>
                        <a:pt x="1133" y="905"/>
                      </a:lnTo>
                      <a:lnTo>
                        <a:pt x="1137" y="887"/>
                      </a:lnTo>
                      <a:lnTo>
                        <a:pt x="1143" y="867"/>
                      </a:lnTo>
                      <a:lnTo>
                        <a:pt x="1151" y="849"/>
                      </a:lnTo>
                      <a:lnTo>
                        <a:pt x="1162" y="836"/>
                      </a:lnTo>
                      <a:lnTo>
                        <a:pt x="1181" y="823"/>
                      </a:lnTo>
                      <a:lnTo>
                        <a:pt x="1203" y="815"/>
                      </a:lnTo>
                      <a:lnTo>
                        <a:pt x="1226" y="808"/>
                      </a:lnTo>
                      <a:lnTo>
                        <a:pt x="1247" y="802"/>
                      </a:lnTo>
                      <a:lnTo>
                        <a:pt x="1270" y="797"/>
                      </a:lnTo>
                      <a:lnTo>
                        <a:pt x="1299" y="791"/>
                      </a:lnTo>
                      <a:lnTo>
                        <a:pt x="1322" y="787"/>
                      </a:lnTo>
                      <a:lnTo>
                        <a:pt x="1346" y="780"/>
                      </a:lnTo>
                      <a:lnTo>
                        <a:pt x="1366" y="773"/>
                      </a:lnTo>
                      <a:lnTo>
                        <a:pt x="1385" y="764"/>
                      </a:lnTo>
                      <a:lnTo>
                        <a:pt x="1401" y="753"/>
                      </a:lnTo>
                      <a:lnTo>
                        <a:pt x="1415" y="742"/>
                      </a:lnTo>
                      <a:lnTo>
                        <a:pt x="1430" y="723"/>
                      </a:lnTo>
                      <a:lnTo>
                        <a:pt x="1440" y="706"/>
                      </a:lnTo>
                      <a:lnTo>
                        <a:pt x="1449" y="687"/>
                      </a:lnTo>
                      <a:lnTo>
                        <a:pt x="1453" y="661"/>
                      </a:lnTo>
                      <a:lnTo>
                        <a:pt x="1450" y="640"/>
                      </a:lnTo>
                      <a:lnTo>
                        <a:pt x="1447" y="617"/>
                      </a:lnTo>
                      <a:lnTo>
                        <a:pt x="1440" y="591"/>
                      </a:lnTo>
                      <a:lnTo>
                        <a:pt x="1433" y="561"/>
                      </a:lnTo>
                      <a:lnTo>
                        <a:pt x="1426" y="534"/>
                      </a:lnTo>
                      <a:lnTo>
                        <a:pt x="1425" y="513"/>
                      </a:lnTo>
                      <a:lnTo>
                        <a:pt x="1425" y="493"/>
                      </a:lnTo>
                      <a:lnTo>
                        <a:pt x="1428" y="467"/>
                      </a:lnTo>
                      <a:lnTo>
                        <a:pt x="1435" y="444"/>
                      </a:lnTo>
                      <a:lnTo>
                        <a:pt x="1442" y="427"/>
                      </a:lnTo>
                      <a:lnTo>
                        <a:pt x="1452" y="410"/>
                      </a:lnTo>
                      <a:lnTo>
                        <a:pt x="1466" y="392"/>
                      </a:lnTo>
                      <a:lnTo>
                        <a:pt x="1481" y="373"/>
                      </a:lnTo>
                      <a:lnTo>
                        <a:pt x="1501" y="358"/>
                      </a:lnTo>
                      <a:lnTo>
                        <a:pt x="1522" y="345"/>
                      </a:lnTo>
                      <a:lnTo>
                        <a:pt x="1542" y="338"/>
                      </a:lnTo>
                      <a:lnTo>
                        <a:pt x="1562" y="332"/>
                      </a:lnTo>
                      <a:lnTo>
                        <a:pt x="1583" y="330"/>
                      </a:lnTo>
                      <a:lnTo>
                        <a:pt x="1608" y="330"/>
                      </a:lnTo>
                      <a:lnTo>
                        <a:pt x="1634" y="330"/>
                      </a:lnTo>
                      <a:close/>
                    </a:path>
                  </a:pathLst>
                </a:custGeom>
                <a:solidFill>
                  <a:srgbClr val="00FF99"/>
                </a:solidFill>
                <a:ln>
                  <a:noFill/>
                </a:ln>
                <a:extLst>
                  <a:ext uri="{91240B29-F687-4F45-9708-019B960494DF}">
                    <a14:hiddenLine xmlns:a14="http://schemas.microsoft.com/office/drawing/2010/main" w="17526">
                      <a:solidFill>
                        <a:srgbClr val="000000"/>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CA"/>
                </a:p>
              </p:txBody>
            </p:sp>
            <p:sp>
              <p:nvSpPr>
                <p:cNvPr id="11" name="Rectangle 10"/>
                <p:cNvSpPr>
                  <a:spLocks noChangeArrowheads="1"/>
                </p:cNvSpPr>
                <p:nvPr/>
              </p:nvSpPr>
              <p:spPr bwMode="auto">
                <a:xfrm>
                  <a:off x="432" y="768"/>
                  <a:ext cx="1437"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altLang="uk-UA" sz="2400" b="1">
                      <a:solidFill>
                        <a:srgbClr val="111111"/>
                      </a:solidFill>
                      <a:latin typeface="Times New Roman" pitchFamily="18" charset="0"/>
                    </a:rPr>
                    <a:t>Civil Rights</a:t>
                  </a:r>
                </a:p>
              </p:txBody>
            </p:sp>
            <p:sp>
              <p:nvSpPr>
                <p:cNvPr id="12" name="Rectangle 11"/>
                <p:cNvSpPr>
                  <a:spLocks noChangeArrowheads="1"/>
                </p:cNvSpPr>
                <p:nvPr/>
              </p:nvSpPr>
              <p:spPr bwMode="auto">
                <a:xfrm>
                  <a:off x="2064" y="768"/>
                  <a:ext cx="1437"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altLang="uk-UA" sz="2400" b="1">
                      <a:solidFill>
                        <a:srgbClr val="111111"/>
                      </a:solidFill>
                      <a:latin typeface="Times New Roman" pitchFamily="18" charset="0"/>
                    </a:rPr>
                    <a:t>Political Rights</a:t>
                  </a:r>
                </a:p>
              </p:txBody>
            </p:sp>
          </p:grpSp>
        </p:grpSp>
      </p:grpSp>
      <p:sp>
        <p:nvSpPr>
          <p:cNvPr id="1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t>WHAT ARE HUMAN RIGHTS?</a:t>
            </a:r>
            <a:endParaRPr lang="en-CA" b="1" dirty="0"/>
          </a:p>
        </p:txBody>
      </p:sp>
    </p:spTree>
    <p:extLst>
      <p:ext uri="{BB962C8B-B14F-4D97-AF65-F5344CB8AC3E}">
        <p14:creationId xmlns:p14="http://schemas.microsoft.com/office/powerpoint/2010/main" val="221097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1. Marry and have a family. 12. Own property. 13. Freedom of thought, conscience and religion. 14. Freedom of opinion and expression. 15. Hold peaceful meetings. 16. Work. 17. Rest and leisure. 18. Food, clothing, shelter, medical care and social services. 19. Education.</a:t>
            </a:r>
            <a:endParaRPr lang="en-CA" dirty="0"/>
          </a:p>
        </p:txBody>
      </p:sp>
    </p:spTree>
    <p:extLst>
      <p:ext uri="{BB962C8B-B14F-4D97-AF65-F5344CB8AC3E}">
        <p14:creationId xmlns:p14="http://schemas.microsoft.com/office/powerpoint/2010/main" val="348637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CA" dirty="0" smtClean="0"/>
              <a:t>THE KEY MESSAGES OF THE UNIVERSAL DECLARATION ARE THAT HUMAN RIGHTS ARE:</a:t>
            </a:r>
            <a:endParaRPr lang="en-CA" dirty="0"/>
          </a:p>
        </p:txBody>
      </p:sp>
      <p:sp>
        <p:nvSpPr>
          <p:cNvPr id="3" name="Content Placeholder 2"/>
          <p:cNvSpPr>
            <a:spLocks noGrp="1"/>
          </p:cNvSpPr>
          <p:nvPr>
            <p:ph idx="1"/>
          </p:nvPr>
        </p:nvSpPr>
        <p:spPr>
          <a:xfrm>
            <a:off x="467544" y="2636912"/>
            <a:ext cx="8229600" cy="4525963"/>
          </a:xfrm>
        </p:spPr>
        <p:txBody>
          <a:bodyPr/>
          <a:lstStyle/>
          <a:p>
            <a:pPr marL="0" indent="0">
              <a:buNone/>
            </a:pPr>
            <a:r>
              <a:rPr lang="en-CA" dirty="0" smtClean="0"/>
              <a:t>    • Universal </a:t>
            </a:r>
          </a:p>
          <a:p>
            <a:pPr marL="0" indent="0">
              <a:buNone/>
            </a:pPr>
            <a:r>
              <a:rPr lang="en-CA" dirty="0"/>
              <a:t> </a:t>
            </a:r>
            <a:r>
              <a:rPr lang="en-CA" dirty="0" smtClean="0"/>
              <a:t>   • Equal </a:t>
            </a:r>
          </a:p>
          <a:p>
            <a:pPr marL="0" indent="0">
              <a:buNone/>
            </a:pPr>
            <a:r>
              <a:rPr lang="en-CA" dirty="0"/>
              <a:t> </a:t>
            </a:r>
            <a:r>
              <a:rPr lang="en-CA" dirty="0" smtClean="0"/>
              <a:t>   • Interdependent &amp; indivisible </a:t>
            </a:r>
          </a:p>
          <a:p>
            <a:pPr marL="0" indent="0">
              <a:buNone/>
            </a:pPr>
            <a:r>
              <a:rPr lang="en-CA" dirty="0"/>
              <a:t> </a:t>
            </a:r>
            <a:r>
              <a:rPr lang="en-CA" dirty="0" smtClean="0"/>
              <a:t>   • Inalienable</a:t>
            </a:r>
            <a:endParaRPr lang="en-CA" dirty="0"/>
          </a:p>
        </p:txBody>
      </p:sp>
    </p:spTree>
    <p:extLst>
      <p:ext uri="{BB962C8B-B14F-4D97-AF65-F5344CB8AC3E}">
        <p14:creationId xmlns:p14="http://schemas.microsoft.com/office/powerpoint/2010/main" val="296165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DOES THE UDHR PROTECT HUMAN RIGHTS?</a:t>
            </a:r>
            <a:endParaRPr lang="en-CA" dirty="0"/>
          </a:p>
        </p:txBody>
      </p:sp>
      <p:sp>
        <p:nvSpPr>
          <p:cNvPr id="3" name="Content Placeholder 2"/>
          <p:cNvSpPr>
            <a:spLocks noGrp="1"/>
          </p:cNvSpPr>
          <p:nvPr>
            <p:ph idx="1"/>
          </p:nvPr>
        </p:nvSpPr>
        <p:spPr/>
        <p:txBody>
          <a:bodyPr/>
          <a:lstStyle/>
          <a:p>
            <a:r>
              <a:rPr lang="en-CA" dirty="0" smtClean="0"/>
              <a:t>The UDHR is an international statement of values that has inspired over 80 treaties containing human rights laws, including the main UN human rights treaties.</a:t>
            </a:r>
            <a:endParaRPr lang="en-CA" dirty="0"/>
          </a:p>
        </p:txBody>
      </p:sp>
    </p:spTree>
    <p:extLst>
      <p:ext uri="{BB962C8B-B14F-4D97-AF65-F5344CB8AC3E}">
        <p14:creationId xmlns:p14="http://schemas.microsoft.com/office/powerpoint/2010/main" val="2428781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RIGHTS VIOLATIONS</a:t>
            </a:r>
            <a:endParaRPr lang="en-CA" dirty="0"/>
          </a:p>
        </p:txBody>
      </p:sp>
      <p:sp>
        <p:nvSpPr>
          <p:cNvPr id="3" name="Content Placeholder 2"/>
          <p:cNvSpPr>
            <a:spLocks noGrp="1"/>
          </p:cNvSpPr>
          <p:nvPr>
            <p:ph idx="1"/>
          </p:nvPr>
        </p:nvSpPr>
        <p:spPr/>
        <p:txBody>
          <a:bodyPr/>
          <a:lstStyle/>
          <a:p>
            <a:r>
              <a:rPr lang="en-CA" dirty="0" smtClean="0"/>
              <a:t>Human rights violations occur when actions by state (or non-state) actors abuse, ignore, or deny basic human rights (including civil, political, cultural, social, and economic rights). Furthermore, violations of human rights can occur when any state or non-state actor breaches any part of the UDHR treaty or other international human rights or humanitarian law. </a:t>
            </a:r>
            <a:endParaRPr lang="en-CA" dirty="0"/>
          </a:p>
        </p:txBody>
      </p:sp>
    </p:spTree>
    <p:extLst>
      <p:ext uri="{BB962C8B-B14F-4D97-AF65-F5344CB8AC3E}">
        <p14:creationId xmlns:p14="http://schemas.microsoft.com/office/powerpoint/2010/main" val="69141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Rights Abuse</a:t>
            </a:r>
            <a:endParaRPr lang="en-CA" dirty="0"/>
          </a:p>
        </p:txBody>
      </p:sp>
      <p:sp>
        <p:nvSpPr>
          <p:cNvPr id="3" name="Content Placeholder 2"/>
          <p:cNvSpPr>
            <a:spLocks noGrp="1"/>
          </p:cNvSpPr>
          <p:nvPr>
            <p:ph idx="1"/>
          </p:nvPr>
        </p:nvSpPr>
        <p:spPr/>
        <p:txBody>
          <a:bodyPr>
            <a:normAutofit/>
          </a:bodyPr>
          <a:lstStyle/>
          <a:p>
            <a:r>
              <a:rPr lang="en-CA" dirty="0" smtClean="0"/>
              <a:t>Human rights abuses are monitored by United Nations committees, national institutions and governments and by many independent non-governmental organizations, such as Amnesty International, International Federation of Human Rights, Human Rights Watch, World Organisation Against Torture, Freedom House, International Freedom of Expression Exchange and Anti-Slavery International. </a:t>
            </a:r>
          </a:p>
        </p:txBody>
      </p:sp>
    </p:spTree>
    <p:extLst>
      <p:ext uri="{BB962C8B-B14F-4D97-AF65-F5344CB8AC3E}">
        <p14:creationId xmlns:p14="http://schemas.microsoft.com/office/powerpoint/2010/main" val="96152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Rights Abuse</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These organizations collect evidence and documentation of alleged human rights abuses and apply pressure to enforce human rights laws. Wars of aggression, war crimes and crimes against humanity, including genocide, are breaches of International humanitarian law and represent the most serious of human rights violations.</a:t>
            </a:r>
          </a:p>
          <a:p>
            <a:endParaRPr lang="en-CA" dirty="0" smtClean="0"/>
          </a:p>
          <a:p>
            <a:r>
              <a:rPr lang="en-CA" dirty="0" smtClean="0"/>
              <a:t>The UN Security Council has interceded with peace keeping forces, and other states and treaties (NATO) have intervened in situations to protect human rights.</a:t>
            </a:r>
            <a:endParaRPr lang="en-CA" dirty="0"/>
          </a:p>
        </p:txBody>
      </p:sp>
    </p:spTree>
    <p:extLst>
      <p:ext uri="{BB962C8B-B14F-4D97-AF65-F5344CB8AC3E}">
        <p14:creationId xmlns:p14="http://schemas.microsoft.com/office/powerpoint/2010/main" val="125258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0"/>
            <a:ext cx="67564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10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457200" y="277813"/>
            <a:ext cx="8229600" cy="407987"/>
          </a:xfrm>
        </p:spPr>
        <p:txBody>
          <a:bodyPr>
            <a:normAutofit fontScale="90000"/>
          </a:bodyPr>
          <a:lstStyle/>
          <a:p>
            <a:pPr eaLnBrk="1" hangingPunct="1">
              <a:defRPr/>
            </a:pPr>
            <a:r>
              <a:rPr lang="en-US" altLang="uk-UA" sz="2800" dirty="0" smtClean="0">
                <a:solidFill>
                  <a:schemeClr val="tx1"/>
                </a:solidFill>
              </a:rPr>
              <a:t>Human Rights </a:t>
            </a:r>
            <a:r>
              <a:rPr lang="en-US" altLang="uk-UA" sz="2800" dirty="0" smtClean="0">
                <a:solidFill>
                  <a:schemeClr val="tx1"/>
                </a:solidFill>
              </a:rPr>
              <a:t>Instruments coming soon…</a:t>
            </a:r>
            <a:endParaRPr lang="en-US" altLang="uk-UA" sz="2800" dirty="0" smtClean="0">
              <a:solidFill>
                <a:schemeClr val="tx1"/>
              </a:solidFill>
            </a:endParaRPr>
          </a:p>
        </p:txBody>
      </p:sp>
      <p:graphicFrame>
        <p:nvGraphicFramePr>
          <p:cNvPr id="24579" name="Object 3"/>
          <p:cNvGraphicFramePr>
            <a:graphicFrameLocks noGrp="1" noChangeAspect="1"/>
          </p:cNvGraphicFramePr>
          <p:nvPr>
            <p:ph idx="1"/>
          </p:nvPr>
        </p:nvGraphicFramePr>
        <p:xfrm>
          <a:off x="304800" y="671513"/>
          <a:ext cx="8534400" cy="6137275"/>
        </p:xfrm>
        <a:graphic>
          <a:graphicData uri="http://schemas.openxmlformats.org/presentationml/2006/ole">
            <mc:AlternateContent xmlns:mc="http://schemas.openxmlformats.org/markup-compatibility/2006">
              <mc:Choice xmlns:v="urn:schemas-microsoft-com:vml" Requires="v">
                <p:oleObj spid="_x0000_s4099" name="Photo Editor Photo" r:id="rId3" imgW="4600000" imgH="3780952" progId="MSPhotoEd.3">
                  <p:embed/>
                </p:oleObj>
              </mc:Choice>
              <mc:Fallback>
                <p:oleObj name="Photo Editor Photo" r:id="rId3" imgW="4600000" imgH="37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71513"/>
                        <a:ext cx="8534400" cy="613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1417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3918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HUMAN RIGHTS?</a:t>
            </a:r>
            <a:endParaRPr lang="en-CA" dirty="0"/>
          </a:p>
        </p:txBody>
      </p:sp>
      <p:sp>
        <p:nvSpPr>
          <p:cNvPr id="3" name="Content Placeholder 2"/>
          <p:cNvSpPr>
            <a:spLocks noGrp="1"/>
          </p:cNvSpPr>
          <p:nvPr>
            <p:ph idx="1"/>
          </p:nvPr>
        </p:nvSpPr>
        <p:spPr/>
        <p:txBody>
          <a:bodyPr>
            <a:normAutofit/>
          </a:bodyPr>
          <a:lstStyle/>
          <a:p>
            <a:r>
              <a:rPr lang="en-CA" dirty="0" smtClean="0"/>
              <a:t>Human rights are rights inherent to all human beings, whatever our nationality, place of residence, sex, national or ethnic origin, colour, religion, language, or any other status. </a:t>
            </a:r>
          </a:p>
          <a:p>
            <a:r>
              <a:rPr lang="en-CA" dirty="0" smtClean="0"/>
              <a:t>We are all equally entitled to our human rights without discrimination. </a:t>
            </a:r>
            <a:endParaRPr lang="en-CA" dirty="0"/>
          </a:p>
        </p:txBody>
      </p:sp>
    </p:spTree>
    <p:extLst>
      <p:ext uri="{BB962C8B-B14F-4D97-AF65-F5344CB8AC3E}">
        <p14:creationId xmlns:p14="http://schemas.microsoft.com/office/powerpoint/2010/main" val="160069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HUMAN RIGHTS?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These rights are all interrelated, interdependent and indivisible. </a:t>
            </a:r>
          </a:p>
          <a:p>
            <a:r>
              <a:rPr lang="en-CA" dirty="0" smtClean="0"/>
              <a:t>Universal human rights are often expressed and guaranteed by law, in the forms of treaties, customary international law , general principles and other sources of international law.</a:t>
            </a:r>
          </a:p>
          <a:p>
            <a:r>
              <a:rPr lang="en-CA" dirty="0" smtClean="0"/>
              <a:t>International human rights law lays down obligations of Governments to act in certain ways or to refrain from certain acts, in order to promote and protect human rights and fundamental freedoms of individuals or groups.</a:t>
            </a:r>
          </a:p>
          <a:p>
            <a:endParaRPr lang="en-CA" dirty="0"/>
          </a:p>
        </p:txBody>
      </p:sp>
    </p:spTree>
    <p:extLst>
      <p:ext uri="{BB962C8B-B14F-4D97-AF65-F5344CB8AC3E}">
        <p14:creationId xmlns:p14="http://schemas.microsoft.com/office/powerpoint/2010/main" val="93944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6" t="21627" r="26599" b="15477"/>
          <a:stretch/>
        </p:blipFill>
        <p:spPr bwMode="auto">
          <a:xfrm>
            <a:off x="0" y="-24764"/>
            <a:ext cx="9144000" cy="69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77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84" t="23611" r="27157" b="16667"/>
          <a:stretch/>
        </p:blipFill>
        <p:spPr bwMode="auto">
          <a:xfrm>
            <a:off x="0" y="22086"/>
            <a:ext cx="9098595" cy="664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19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DO RIGHTS COME FROM?</a:t>
            </a:r>
            <a:endParaRPr lang="en-CA" dirty="0"/>
          </a:p>
        </p:txBody>
      </p:sp>
      <p:sp>
        <p:nvSpPr>
          <p:cNvPr id="3" name="Content Placeholder 2"/>
          <p:cNvSpPr>
            <a:spLocks noGrp="1"/>
          </p:cNvSpPr>
          <p:nvPr>
            <p:ph idx="1"/>
          </p:nvPr>
        </p:nvSpPr>
        <p:spPr/>
        <p:txBody>
          <a:bodyPr/>
          <a:lstStyle/>
          <a:p>
            <a:pPr marL="0" indent="0">
              <a:buNone/>
            </a:pPr>
            <a:r>
              <a:rPr lang="en-CA" dirty="0" smtClean="0"/>
              <a:t>Human rights are based on the values of: </a:t>
            </a:r>
          </a:p>
          <a:p>
            <a:pPr marL="0" indent="0">
              <a:buNone/>
            </a:pPr>
            <a:r>
              <a:rPr lang="en-CA" dirty="0" smtClean="0"/>
              <a:t>• Dignity </a:t>
            </a:r>
          </a:p>
          <a:p>
            <a:pPr marL="0" indent="0">
              <a:buNone/>
            </a:pPr>
            <a:r>
              <a:rPr lang="en-CA" dirty="0" smtClean="0"/>
              <a:t>• Justice </a:t>
            </a:r>
          </a:p>
          <a:p>
            <a:pPr marL="0" indent="0">
              <a:buNone/>
            </a:pPr>
            <a:r>
              <a:rPr lang="en-CA" dirty="0" smtClean="0"/>
              <a:t>• Respect </a:t>
            </a:r>
          </a:p>
          <a:p>
            <a:pPr marL="0" indent="0">
              <a:buNone/>
            </a:pPr>
            <a:r>
              <a:rPr lang="en-CA" dirty="0" smtClean="0"/>
              <a:t>• Equality Human rights were officially recognised as values by the world when the United Nations was set up.</a:t>
            </a:r>
            <a:endParaRPr lang="en-CA" dirty="0"/>
          </a:p>
        </p:txBody>
      </p:sp>
    </p:spTree>
    <p:extLst>
      <p:ext uri="{BB962C8B-B14F-4D97-AF65-F5344CB8AC3E}">
        <p14:creationId xmlns:p14="http://schemas.microsoft.com/office/powerpoint/2010/main" val="100357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UNITED NATIONS?</a:t>
            </a:r>
            <a:endParaRPr lang="en-CA" dirty="0"/>
          </a:p>
        </p:txBody>
      </p:sp>
      <p:sp>
        <p:nvSpPr>
          <p:cNvPr id="3" name="Content Placeholder 2"/>
          <p:cNvSpPr>
            <a:spLocks noGrp="1"/>
          </p:cNvSpPr>
          <p:nvPr>
            <p:ph idx="1"/>
          </p:nvPr>
        </p:nvSpPr>
        <p:spPr/>
        <p:txBody>
          <a:bodyPr>
            <a:normAutofit lnSpcReduction="10000"/>
          </a:bodyPr>
          <a:lstStyle/>
          <a:p>
            <a:r>
              <a:rPr lang="en-CA" dirty="0" smtClean="0"/>
              <a:t>The United Nations (UN) is an international organisation that was established in 1945, the year the Second World War ended. </a:t>
            </a:r>
            <a:endParaRPr lang="en-CA" dirty="0"/>
          </a:p>
          <a:p>
            <a:r>
              <a:rPr lang="en-CA" dirty="0" smtClean="0"/>
              <a:t>Its founders hoped it would be able to prevent catastrophes like the Holocaust from happening in the future. </a:t>
            </a:r>
          </a:p>
          <a:p>
            <a:r>
              <a:rPr lang="en-CA" dirty="0" smtClean="0"/>
              <a:t>So promoting human rights became an aim of the UN, along with maintaining international peace and reducing poverty.</a:t>
            </a:r>
            <a:endParaRPr lang="en-CA" dirty="0"/>
          </a:p>
        </p:txBody>
      </p:sp>
    </p:spTree>
    <p:extLst>
      <p:ext uri="{BB962C8B-B14F-4D97-AF65-F5344CB8AC3E}">
        <p14:creationId xmlns:p14="http://schemas.microsoft.com/office/powerpoint/2010/main" val="50267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THERE ARE 30!</a:t>
            </a:r>
            <a:endParaRPr lang="en-CA" dirty="0"/>
          </a:p>
        </p:txBody>
      </p:sp>
      <p:sp>
        <p:nvSpPr>
          <p:cNvPr id="3" name="Content Placeholder 2"/>
          <p:cNvSpPr>
            <a:spLocks noGrp="1"/>
          </p:cNvSpPr>
          <p:nvPr>
            <p:ph idx="1"/>
          </p:nvPr>
        </p:nvSpPr>
        <p:spPr/>
        <p:txBody>
          <a:bodyPr/>
          <a:lstStyle/>
          <a:p>
            <a:r>
              <a:rPr lang="en-CA" dirty="0" smtClean="0"/>
              <a:t>The United Nations Universal Declaration of Human Rights (UDHR) is the most famous human rights agreement in the world. It contains </a:t>
            </a:r>
            <a:r>
              <a:rPr lang="en-CA" b="1" u="sng" dirty="0" smtClean="0"/>
              <a:t>30 human rights</a:t>
            </a:r>
            <a:r>
              <a:rPr lang="en-CA" dirty="0" smtClean="0"/>
              <a:t>.</a:t>
            </a:r>
            <a:endParaRPr lang="en-CA" dirty="0"/>
          </a:p>
        </p:txBody>
      </p:sp>
    </p:spTree>
    <p:extLst>
      <p:ext uri="{BB962C8B-B14F-4D97-AF65-F5344CB8AC3E}">
        <p14:creationId xmlns:p14="http://schemas.microsoft.com/office/powerpoint/2010/main" val="291985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THESE ARE SOME OF THE RIGHTS:</a:t>
            </a:r>
            <a:endParaRPr lang="en-CA"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CA" dirty="0" smtClean="0"/>
              <a:t>Life, liberty and security. </a:t>
            </a:r>
          </a:p>
          <a:p>
            <a:pPr marL="514350" indent="-514350">
              <a:buAutoNum type="arabicPeriod"/>
            </a:pPr>
            <a:r>
              <a:rPr lang="en-CA" dirty="0" smtClean="0"/>
              <a:t>Freedom from slavery and torture. </a:t>
            </a:r>
          </a:p>
          <a:p>
            <a:pPr marL="514350" indent="-514350">
              <a:buAutoNum type="arabicPeriod"/>
            </a:pPr>
            <a:r>
              <a:rPr lang="en-CA" dirty="0" smtClean="0"/>
              <a:t>Freedom from discrimination. </a:t>
            </a:r>
          </a:p>
          <a:p>
            <a:pPr marL="514350" indent="-514350">
              <a:buAutoNum type="arabicPeriod"/>
            </a:pPr>
            <a:r>
              <a:rPr lang="en-CA" dirty="0" smtClean="0"/>
              <a:t>Equality before the law. </a:t>
            </a:r>
          </a:p>
          <a:p>
            <a:pPr marL="514350" indent="-514350">
              <a:buAutoNum type="arabicPeriod"/>
            </a:pPr>
            <a:r>
              <a:rPr lang="en-CA" dirty="0" smtClean="0"/>
              <a:t>A fair and public trial. </a:t>
            </a:r>
          </a:p>
          <a:p>
            <a:pPr marL="514350" indent="-514350">
              <a:buAutoNum type="arabicPeriod"/>
            </a:pPr>
            <a:r>
              <a:rPr lang="en-CA" dirty="0" smtClean="0"/>
              <a:t>Be considered innocent until proven guilty. </a:t>
            </a:r>
          </a:p>
          <a:p>
            <a:pPr marL="514350" indent="-514350">
              <a:buAutoNum type="arabicPeriod"/>
            </a:pPr>
            <a:r>
              <a:rPr lang="en-CA" dirty="0" smtClean="0"/>
              <a:t>Privacy. </a:t>
            </a:r>
          </a:p>
          <a:p>
            <a:pPr marL="514350" indent="-514350">
              <a:buAutoNum type="arabicPeriod"/>
            </a:pPr>
            <a:r>
              <a:rPr lang="en-CA" dirty="0" smtClean="0"/>
              <a:t>Freedom of movement. </a:t>
            </a:r>
          </a:p>
          <a:p>
            <a:pPr marL="514350" indent="-514350">
              <a:buAutoNum type="arabicPeriod"/>
            </a:pPr>
            <a:r>
              <a:rPr lang="en-CA" dirty="0" smtClean="0"/>
              <a:t>Seek and enjoy political asylum in other countries. </a:t>
            </a:r>
          </a:p>
          <a:p>
            <a:pPr marL="514350" indent="-514350">
              <a:buAutoNum type="arabicPeriod"/>
            </a:pPr>
            <a:r>
              <a:rPr lang="en-CA" dirty="0" smtClean="0"/>
              <a:t>A nationality. </a:t>
            </a:r>
            <a:endParaRPr lang="en-CA" dirty="0"/>
          </a:p>
        </p:txBody>
      </p:sp>
    </p:spTree>
    <p:extLst>
      <p:ext uri="{BB962C8B-B14F-4D97-AF65-F5344CB8AC3E}">
        <p14:creationId xmlns:p14="http://schemas.microsoft.com/office/powerpoint/2010/main" val="353856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690</Words>
  <Application>Microsoft Office PowerPoint</Application>
  <PresentationFormat>On-screen Show (4:3)</PresentationFormat>
  <Paragraphs>53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Microsoft Photo Editor 3.0 Photo</vt:lpstr>
      <vt:lpstr>Photo Editor Photo</vt:lpstr>
      <vt:lpstr>PowerPoint Presentation</vt:lpstr>
      <vt:lpstr>WHAT ARE HUMAN RIGHTS?</vt:lpstr>
      <vt:lpstr>WHAT ARE HUMAN RIGHTS?</vt:lpstr>
      <vt:lpstr>PowerPoint Presentation</vt:lpstr>
      <vt:lpstr>PowerPoint Presentation</vt:lpstr>
      <vt:lpstr>WHERE DO RIGHTS COME FROM?</vt:lpstr>
      <vt:lpstr>WHAT IS THE UNITED NATIONS?</vt:lpstr>
      <vt:lpstr>THERE ARE 30!</vt:lpstr>
      <vt:lpstr>THESE ARE SOME OF THE RIGHTS:</vt:lpstr>
      <vt:lpstr>PowerPoint Presentation</vt:lpstr>
      <vt:lpstr>THE KEY MESSAGES OF THE UNIVERSAL DECLARATION ARE THAT HUMAN RIGHTS ARE:</vt:lpstr>
      <vt:lpstr>HOW DOES THE UDHR PROTECT HUMAN RIGHTS?</vt:lpstr>
      <vt:lpstr>HUMAN RIGHTS VIOLATIONS</vt:lpstr>
      <vt:lpstr>Human Rights Abuse</vt:lpstr>
      <vt:lpstr>Human Rights Abuse</vt:lpstr>
      <vt:lpstr>PowerPoint Presentation</vt:lpstr>
      <vt:lpstr>Human Rights Instruments coming soon…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Neals</dc:creator>
  <cp:lastModifiedBy>Lesley Neals</cp:lastModifiedBy>
  <cp:revision>3</cp:revision>
  <dcterms:created xsi:type="dcterms:W3CDTF">2016-05-03T01:29:13Z</dcterms:created>
  <dcterms:modified xsi:type="dcterms:W3CDTF">2016-05-03T02:00:29Z</dcterms:modified>
</cp:coreProperties>
</file>