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30BE7BD-341E-41FA-8CF2-FB0E9CA95B6B}"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303843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30BE7BD-341E-41FA-8CF2-FB0E9CA95B6B}"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189829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30BE7BD-341E-41FA-8CF2-FB0E9CA95B6B}"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98642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30BE7BD-341E-41FA-8CF2-FB0E9CA95B6B}"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252704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BE7BD-341E-41FA-8CF2-FB0E9CA95B6B}"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1323603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30BE7BD-341E-41FA-8CF2-FB0E9CA95B6B}" type="datetimeFigureOut">
              <a:rPr lang="en-CA" smtClean="0"/>
              <a:t>2017-01-10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1178818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30BE7BD-341E-41FA-8CF2-FB0E9CA95B6B}" type="datetimeFigureOut">
              <a:rPr lang="en-CA" smtClean="0"/>
              <a:t>2017-01-10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285424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30BE7BD-341E-41FA-8CF2-FB0E9CA95B6B}" type="datetimeFigureOut">
              <a:rPr lang="en-CA" smtClean="0"/>
              <a:t>2017-01-10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45866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BE7BD-341E-41FA-8CF2-FB0E9CA95B6B}" type="datetimeFigureOut">
              <a:rPr lang="en-CA" smtClean="0"/>
              <a:t>2017-01-10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122513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BE7BD-341E-41FA-8CF2-FB0E9CA95B6B}" type="datetimeFigureOut">
              <a:rPr lang="en-CA" smtClean="0"/>
              <a:t>2017-01-10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122976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BE7BD-341E-41FA-8CF2-FB0E9CA95B6B}" type="datetimeFigureOut">
              <a:rPr lang="en-CA" smtClean="0"/>
              <a:t>2017-01-10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5771180-858F-40C1-B453-9EA158311711}" type="slidenum">
              <a:rPr lang="en-CA" smtClean="0"/>
              <a:t>‹#›</a:t>
            </a:fld>
            <a:endParaRPr lang="en-CA"/>
          </a:p>
        </p:txBody>
      </p:sp>
    </p:spTree>
    <p:extLst>
      <p:ext uri="{BB962C8B-B14F-4D97-AF65-F5344CB8AC3E}">
        <p14:creationId xmlns:p14="http://schemas.microsoft.com/office/powerpoint/2010/main" val="9421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BE7BD-341E-41FA-8CF2-FB0E9CA95B6B}" type="datetimeFigureOut">
              <a:rPr lang="en-CA" smtClean="0"/>
              <a:t>2017-01-10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71180-858F-40C1-B453-9EA158311711}" type="slidenum">
              <a:rPr lang="en-CA" smtClean="0"/>
              <a:t>‹#›</a:t>
            </a:fld>
            <a:endParaRPr lang="en-CA"/>
          </a:p>
        </p:txBody>
      </p:sp>
    </p:spTree>
    <p:extLst>
      <p:ext uri="{BB962C8B-B14F-4D97-AF65-F5344CB8AC3E}">
        <p14:creationId xmlns:p14="http://schemas.microsoft.com/office/powerpoint/2010/main" val="4112218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Poetry Continued</a:t>
            </a:r>
            <a:endParaRPr lang="en-CA" dirty="0"/>
          </a:p>
        </p:txBody>
      </p:sp>
      <p:sp>
        <p:nvSpPr>
          <p:cNvPr id="3" name="Subtitle 2"/>
          <p:cNvSpPr>
            <a:spLocks noGrp="1"/>
          </p:cNvSpPr>
          <p:nvPr>
            <p:ph type="subTitle" idx="1"/>
          </p:nvPr>
        </p:nvSpPr>
        <p:spPr/>
        <p:txBody>
          <a:bodyPr/>
          <a:lstStyle/>
          <a:p>
            <a:r>
              <a:rPr lang="en-CA" dirty="0" smtClean="0"/>
              <a:t>More common structured styles of poetry</a:t>
            </a:r>
            <a:endParaRPr lang="en-CA" dirty="0"/>
          </a:p>
        </p:txBody>
      </p:sp>
    </p:spTree>
    <p:extLst>
      <p:ext uri="{BB962C8B-B14F-4D97-AF65-F5344CB8AC3E}">
        <p14:creationId xmlns:p14="http://schemas.microsoft.com/office/powerpoint/2010/main" val="2557593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Haiku</a:t>
            </a:r>
            <a:endParaRPr lang="en-CA" dirty="0"/>
          </a:p>
        </p:txBody>
      </p:sp>
      <p:sp>
        <p:nvSpPr>
          <p:cNvPr id="3" name="Content Placeholder 2"/>
          <p:cNvSpPr>
            <a:spLocks noGrp="1"/>
          </p:cNvSpPr>
          <p:nvPr>
            <p:ph idx="1"/>
          </p:nvPr>
        </p:nvSpPr>
        <p:spPr/>
        <p:txBody>
          <a:bodyPr/>
          <a:lstStyle/>
          <a:p>
            <a:r>
              <a:rPr lang="en-CA" dirty="0"/>
              <a:t>The Haiku originated in Japan. One of the first great writers of this type of poem was a man named Basho. He lived from 1644-1694. </a:t>
            </a:r>
          </a:p>
          <a:p>
            <a:r>
              <a:rPr lang="en-CA" dirty="0"/>
              <a:t>The traditional Haiku consists of three lines. The first and third lines usually contain five syllables while the second line contains seven syllables. Basho's Haikus often reflected some aspect of nature or a season. </a:t>
            </a:r>
          </a:p>
          <a:p>
            <a:endParaRPr lang="en-CA" dirty="0"/>
          </a:p>
        </p:txBody>
      </p:sp>
    </p:spTree>
    <p:extLst>
      <p:ext uri="{BB962C8B-B14F-4D97-AF65-F5344CB8AC3E}">
        <p14:creationId xmlns:p14="http://schemas.microsoft.com/office/powerpoint/2010/main" val="1896792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5878988"/>
              </p:ext>
            </p:extLst>
          </p:nvPr>
        </p:nvGraphicFramePr>
        <p:xfrm>
          <a:off x="609600" y="1676400"/>
          <a:ext cx="8001000" cy="3809999"/>
        </p:xfrm>
        <a:graphic>
          <a:graphicData uri="http://schemas.openxmlformats.org/drawingml/2006/table">
            <a:tbl>
              <a:tblPr>
                <a:tableStyleId>{5C22544A-7EE6-4342-B048-85BDC9FD1C3A}</a:tableStyleId>
              </a:tblPr>
              <a:tblGrid>
                <a:gridCol w="5155844"/>
                <a:gridCol w="2845156"/>
              </a:tblGrid>
              <a:tr h="1418999">
                <a:tc>
                  <a:txBody>
                    <a:bodyPr/>
                    <a:lstStyle/>
                    <a:p>
                      <a:pPr marL="0" marR="0">
                        <a:spcBef>
                          <a:spcPts val="0"/>
                        </a:spcBef>
                        <a:spcAft>
                          <a:spcPts val="0"/>
                        </a:spcAft>
                      </a:pPr>
                      <a:r>
                        <a:rPr lang="en-CA" sz="4000" dirty="0">
                          <a:effectLst/>
                        </a:rPr>
                        <a:t>Now then, let's go out </a:t>
                      </a:r>
                      <a:endParaRPr lang="en-CA" sz="4000" dirty="0">
                        <a:effectLst/>
                        <a:latin typeface="Times New Roman"/>
                        <a:ea typeface="Times New Roman"/>
                      </a:endParaRPr>
                    </a:p>
                  </a:txBody>
                  <a:tcPr marL="28575" marR="28575" marT="28575" marB="28575"/>
                </a:tc>
                <a:tc>
                  <a:txBody>
                    <a:bodyPr/>
                    <a:lstStyle/>
                    <a:p>
                      <a:pPr marL="0" marR="0">
                        <a:spcBef>
                          <a:spcPts val="0"/>
                        </a:spcBef>
                        <a:spcAft>
                          <a:spcPts val="0"/>
                        </a:spcAft>
                      </a:pPr>
                      <a:r>
                        <a:rPr lang="en-CA" sz="4000">
                          <a:effectLst/>
                        </a:rPr>
                        <a:t>(5 syllables) </a:t>
                      </a:r>
                      <a:endParaRPr lang="en-CA" sz="4000">
                        <a:effectLst/>
                        <a:latin typeface="Times New Roman"/>
                        <a:ea typeface="Times New Roman"/>
                      </a:endParaRPr>
                    </a:p>
                  </a:txBody>
                  <a:tcPr marL="28575" marR="28575" marT="28575" marB="28575"/>
                </a:tc>
              </a:tr>
              <a:tr h="797000">
                <a:tc>
                  <a:txBody>
                    <a:bodyPr/>
                    <a:lstStyle/>
                    <a:p>
                      <a:pPr marL="0" marR="0">
                        <a:spcBef>
                          <a:spcPts val="0"/>
                        </a:spcBef>
                        <a:spcAft>
                          <a:spcPts val="0"/>
                        </a:spcAft>
                      </a:pPr>
                      <a:r>
                        <a:rPr lang="en-CA" sz="4000" dirty="0">
                          <a:effectLst/>
                        </a:rPr>
                        <a:t>To enjoy the snow…until</a:t>
                      </a:r>
                      <a:endParaRPr lang="en-CA" sz="4000" dirty="0">
                        <a:effectLst/>
                        <a:latin typeface="Times New Roman"/>
                        <a:ea typeface="Times New Roman"/>
                      </a:endParaRPr>
                    </a:p>
                  </a:txBody>
                  <a:tcPr marL="28575" marR="28575" marT="28575" marB="28575"/>
                </a:tc>
                <a:tc>
                  <a:txBody>
                    <a:bodyPr/>
                    <a:lstStyle/>
                    <a:p>
                      <a:pPr marL="0" marR="0">
                        <a:spcBef>
                          <a:spcPts val="0"/>
                        </a:spcBef>
                        <a:spcAft>
                          <a:spcPts val="0"/>
                        </a:spcAft>
                      </a:pPr>
                      <a:r>
                        <a:rPr lang="en-CA" sz="4000" dirty="0">
                          <a:effectLst/>
                        </a:rPr>
                        <a:t>(7 syllables) </a:t>
                      </a:r>
                      <a:endParaRPr lang="en-CA" sz="4000" dirty="0">
                        <a:effectLst/>
                        <a:latin typeface="Times New Roman"/>
                        <a:ea typeface="Times New Roman"/>
                      </a:endParaRPr>
                    </a:p>
                  </a:txBody>
                  <a:tcPr marL="28575" marR="28575" marT="28575" marB="28575"/>
                </a:tc>
              </a:tr>
              <a:tr h="797000">
                <a:tc>
                  <a:txBody>
                    <a:bodyPr/>
                    <a:lstStyle/>
                    <a:p>
                      <a:pPr marL="0" marR="0">
                        <a:spcBef>
                          <a:spcPts val="0"/>
                        </a:spcBef>
                        <a:spcAft>
                          <a:spcPts val="0"/>
                        </a:spcAft>
                      </a:pPr>
                      <a:r>
                        <a:rPr lang="en-CA" sz="4000">
                          <a:effectLst/>
                        </a:rPr>
                        <a:t>I slip and fall.</a:t>
                      </a:r>
                      <a:endParaRPr lang="en-CA" sz="4000">
                        <a:effectLst/>
                        <a:latin typeface="Times New Roman"/>
                        <a:ea typeface="Times New Roman"/>
                      </a:endParaRPr>
                    </a:p>
                  </a:txBody>
                  <a:tcPr marL="28575" marR="28575" marT="28575" marB="28575"/>
                </a:tc>
                <a:tc>
                  <a:txBody>
                    <a:bodyPr/>
                    <a:lstStyle/>
                    <a:p>
                      <a:pPr marL="0" marR="0">
                        <a:spcBef>
                          <a:spcPts val="0"/>
                        </a:spcBef>
                        <a:spcAft>
                          <a:spcPts val="0"/>
                        </a:spcAft>
                      </a:pPr>
                      <a:r>
                        <a:rPr lang="en-CA" sz="4000" dirty="0">
                          <a:effectLst/>
                        </a:rPr>
                        <a:t>(4 syllables) </a:t>
                      </a:r>
                      <a:endParaRPr lang="en-CA" sz="4000" dirty="0">
                        <a:effectLst/>
                        <a:latin typeface="Times New Roman"/>
                        <a:ea typeface="Times New Roman"/>
                      </a:endParaRPr>
                    </a:p>
                  </a:txBody>
                  <a:tcPr marL="28575" marR="28575" marT="28575" marB="28575"/>
                </a:tc>
              </a:tr>
              <a:tr h="797000">
                <a:tc gridSpan="2">
                  <a:txBody>
                    <a:bodyPr/>
                    <a:lstStyle/>
                    <a:p>
                      <a:pPr marL="0" marR="0" algn="ctr">
                        <a:spcBef>
                          <a:spcPts val="0"/>
                        </a:spcBef>
                        <a:spcAft>
                          <a:spcPts val="0"/>
                        </a:spcAft>
                      </a:pPr>
                      <a:r>
                        <a:rPr lang="en-CA" sz="1200" dirty="0">
                          <a:effectLst/>
                        </a:rPr>
                        <a:t>Basho </a:t>
                      </a:r>
                      <a:endParaRPr lang="en-CA" sz="1200" dirty="0">
                        <a:effectLst/>
                        <a:latin typeface="Times New Roman"/>
                        <a:ea typeface="Times New Roman"/>
                      </a:endParaRPr>
                    </a:p>
                  </a:txBody>
                  <a:tcPr marL="28575" marR="28575" marT="28575" marB="28575" anchor="ctr"/>
                </a:tc>
                <a:tc hMerge="1">
                  <a:txBody>
                    <a:bodyPr/>
                    <a:lstStyle/>
                    <a:p>
                      <a:endParaRPr lang="en-CA"/>
                    </a:p>
                  </a:txBody>
                  <a:tcPr/>
                </a:tc>
              </a:tr>
            </a:tbl>
          </a:graphicData>
        </a:graphic>
      </p:graphicFrame>
    </p:spTree>
    <p:extLst>
      <p:ext uri="{BB962C8B-B14F-4D97-AF65-F5344CB8AC3E}">
        <p14:creationId xmlns:p14="http://schemas.microsoft.com/office/powerpoint/2010/main" val="1059595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Your turn!</a:t>
            </a:r>
            <a:endParaRPr lang="en-CA" dirty="0"/>
          </a:p>
        </p:txBody>
      </p:sp>
      <p:sp>
        <p:nvSpPr>
          <p:cNvPr id="3" name="Content Placeholder 2"/>
          <p:cNvSpPr>
            <a:spLocks noGrp="1"/>
          </p:cNvSpPr>
          <p:nvPr>
            <p:ph idx="1"/>
          </p:nvPr>
        </p:nvSpPr>
        <p:spPr/>
        <p:txBody>
          <a:bodyPr/>
          <a:lstStyle/>
          <a:p>
            <a:pPr marL="0" indent="0">
              <a:buNone/>
            </a:pPr>
            <a:endParaRPr lang="en-CA" dirty="0"/>
          </a:p>
        </p:txBody>
      </p:sp>
    </p:spTree>
    <p:extLst>
      <p:ext uri="{BB962C8B-B14F-4D97-AF65-F5344CB8AC3E}">
        <p14:creationId xmlns:p14="http://schemas.microsoft.com/office/powerpoint/2010/main" val="3317724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Limerick</a:t>
            </a:r>
            <a:endParaRPr lang="en-CA" dirty="0"/>
          </a:p>
        </p:txBody>
      </p:sp>
      <p:sp>
        <p:nvSpPr>
          <p:cNvPr id="3" name="Content Placeholder 2"/>
          <p:cNvSpPr>
            <a:spLocks noGrp="1"/>
          </p:cNvSpPr>
          <p:nvPr>
            <p:ph idx="1"/>
          </p:nvPr>
        </p:nvSpPr>
        <p:spPr/>
        <p:txBody>
          <a:bodyPr>
            <a:normAutofit/>
          </a:bodyPr>
          <a:lstStyle/>
          <a:p>
            <a:r>
              <a:rPr lang="en-CA" dirty="0" smtClean="0"/>
              <a:t>A limerick is a humorous poem consisting of five lines. The first, second, and fifth lines must have seven to ten syllables while rhyming and having the same verbal rhythm. The third and fourth lines only have to have five to seven syllables, and have to rhyme with each other and have the same rhythm. </a:t>
            </a:r>
            <a:br>
              <a:rPr lang="en-CA" dirty="0" smtClean="0"/>
            </a:br>
            <a:endParaRPr lang="en-CA" dirty="0"/>
          </a:p>
        </p:txBody>
      </p:sp>
    </p:spTree>
    <p:extLst>
      <p:ext uri="{BB962C8B-B14F-4D97-AF65-F5344CB8AC3E}">
        <p14:creationId xmlns:p14="http://schemas.microsoft.com/office/powerpoint/2010/main" val="295128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Limerick</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“There was an Old Man with a beard</a:t>
            </a:r>
          </a:p>
          <a:p>
            <a:pPr marL="0" indent="0">
              <a:buNone/>
            </a:pPr>
            <a:r>
              <a:rPr lang="en-CA" dirty="0" smtClean="0"/>
              <a:t>Who said, 'It is just as I feared!</a:t>
            </a:r>
          </a:p>
          <a:p>
            <a:pPr marL="0" indent="0">
              <a:buNone/>
            </a:pPr>
            <a:r>
              <a:rPr lang="en-CA" dirty="0" smtClean="0"/>
              <a:t>Two Owls and a Hen,</a:t>
            </a:r>
          </a:p>
          <a:p>
            <a:pPr marL="0" indent="0">
              <a:buNone/>
            </a:pPr>
            <a:r>
              <a:rPr lang="en-CA" dirty="0" smtClean="0"/>
              <a:t>Four Larks and a Wren,</a:t>
            </a:r>
          </a:p>
          <a:p>
            <a:pPr marL="0" indent="0">
              <a:buNone/>
            </a:pPr>
            <a:r>
              <a:rPr lang="en-CA" dirty="0" smtClean="0"/>
              <a:t>Have all built their nests in my beard!’”</a:t>
            </a:r>
            <a:br>
              <a:rPr lang="en-CA" dirty="0" smtClean="0"/>
            </a:br>
            <a:r>
              <a:rPr lang="en-CA" dirty="0" smtClean="0"/>
              <a:t>Edward Lear</a:t>
            </a:r>
          </a:p>
          <a:p>
            <a:pPr marL="0" indent="0">
              <a:buNone/>
            </a:pPr>
            <a:endParaRPr lang="en-CA" dirty="0" smtClean="0"/>
          </a:p>
        </p:txBody>
      </p:sp>
    </p:spTree>
    <p:extLst>
      <p:ext uri="{BB962C8B-B14F-4D97-AF65-F5344CB8AC3E}">
        <p14:creationId xmlns:p14="http://schemas.microsoft.com/office/powerpoint/2010/main" val="445555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Limerick</a:t>
            </a:r>
            <a:endParaRPr lang="en-CA" dirty="0"/>
          </a:p>
        </p:txBody>
      </p:sp>
      <p:sp>
        <p:nvSpPr>
          <p:cNvPr id="3" name="Content Placeholder 2"/>
          <p:cNvSpPr>
            <a:spLocks noGrp="1"/>
          </p:cNvSpPr>
          <p:nvPr>
            <p:ph idx="1"/>
          </p:nvPr>
        </p:nvSpPr>
        <p:spPr/>
        <p:txBody>
          <a:bodyPr>
            <a:normAutofit fontScale="92500" lnSpcReduction="10000"/>
          </a:bodyPr>
          <a:lstStyle/>
          <a:p>
            <a:r>
              <a:rPr lang="en-CA" dirty="0"/>
              <a:t>A limerick consists of five lines - although the third and fourth line may be written as one. The rhyme scheme is </a:t>
            </a:r>
            <a:r>
              <a:rPr lang="en-CA" b="1" dirty="0" err="1"/>
              <a:t>aabba</a:t>
            </a:r>
            <a:r>
              <a:rPr lang="en-CA" dirty="0"/>
              <a:t>. Lear often used the same word to end the first and last line. </a:t>
            </a:r>
          </a:p>
          <a:p>
            <a:r>
              <a:rPr lang="en-CA" b="1" dirty="0"/>
              <a:t>Rhyme Scheme: </a:t>
            </a:r>
            <a:r>
              <a:rPr lang="en-CA" dirty="0"/>
              <a:t>look at the last word of each line. Words that rhyme are given the same letter of the alphabet beginning with the letter a. </a:t>
            </a:r>
          </a:p>
          <a:p>
            <a:r>
              <a:rPr lang="en-CA" dirty="0"/>
              <a:t>i.e. </a:t>
            </a:r>
            <a:r>
              <a:rPr lang="en-CA" dirty="0" smtClean="0"/>
              <a:t>Beard, Feared, </a:t>
            </a:r>
            <a:r>
              <a:rPr lang="en-CA" dirty="0"/>
              <a:t>and </a:t>
            </a:r>
            <a:r>
              <a:rPr lang="en-CA" dirty="0" smtClean="0"/>
              <a:t>Beard </a:t>
            </a:r>
            <a:r>
              <a:rPr lang="en-CA" dirty="0"/>
              <a:t>all rhyme= the letter </a:t>
            </a:r>
            <a:r>
              <a:rPr lang="en-CA" b="1" dirty="0"/>
              <a:t>a </a:t>
            </a:r>
            <a:r>
              <a:rPr lang="en-CA" dirty="0"/>
              <a:t>. </a:t>
            </a:r>
          </a:p>
          <a:p>
            <a:r>
              <a:rPr lang="en-CA" dirty="0" smtClean="0"/>
              <a:t>Hen </a:t>
            </a:r>
            <a:r>
              <a:rPr lang="en-CA" dirty="0"/>
              <a:t>and </a:t>
            </a:r>
            <a:r>
              <a:rPr lang="en-CA" dirty="0" smtClean="0"/>
              <a:t>Wren </a:t>
            </a:r>
            <a:r>
              <a:rPr lang="en-CA" dirty="0"/>
              <a:t>rhyme= the letter </a:t>
            </a:r>
            <a:r>
              <a:rPr lang="en-CA" b="1" dirty="0"/>
              <a:t>b </a:t>
            </a:r>
            <a:r>
              <a:rPr lang="en-CA" dirty="0"/>
              <a:t>. </a:t>
            </a:r>
          </a:p>
          <a:p>
            <a:pPr marL="0" indent="0">
              <a:buNone/>
            </a:pPr>
            <a:endParaRPr lang="en-CA" dirty="0"/>
          </a:p>
        </p:txBody>
      </p:sp>
    </p:spTree>
    <p:extLst>
      <p:ext uri="{BB962C8B-B14F-4D97-AF65-F5344CB8AC3E}">
        <p14:creationId xmlns:p14="http://schemas.microsoft.com/office/powerpoint/2010/main" val="3673143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467600" cy="1143000"/>
          </a:xfrm>
        </p:spPr>
        <p:txBody>
          <a:bodyPr>
            <a:normAutofit fontScale="90000"/>
          </a:bodyPr>
          <a:lstStyle/>
          <a:p>
            <a:r>
              <a:rPr lang="en-CA" dirty="0" smtClean="0"/>
              <a:t>What problem can you hear/see with this one?</a:t>
            </a:r>
            <a:endParaRPr lang="en-CA" dirty="0"/>
          </a:p>
        </p:txBody>
      </p:sp>
      <p:sp>
        <p:nvSpPr>
          <p:cNvPr id="3" name="Content Placeholder 2"/>
          <p:cNvSpPr>
            <a:spLocks noGrp="1"/>
          </p:cNvSpPr>
          <p:nvPr>
            <p:ph idx="1"/>
          </p:nvPr>
        </p:nvSpPr>
        <p:spPr>
          <a:xfrm>
            <a:off x="457200" y="2209800"/>
            <a:ext cx="8229600" cy="4525963"/>
          </a:xfrm>
        </p:spPr>
        <p:txBody>
          <a:bodyPr/>
          <a:lstStyle/>
          <a:p>
            <a:pPr marL="0" indent="0">
              <a:buNone/>
            </a:pPr>
            <a:r>
              <a:rPr lang="en-CA" dirty="0" smtClean="0"/>
              <a:t>“There was a Young Lady of Dorking,</a:t>
            </a:r>
          </a:p>
          <a:p>
            <a:pPr marL="0" indent="0">
              <a:buNone/>
            </a:pPr>
            <a:r>
              <a:rPr lang="en-CA" dirty="0" smtClean="0"/>
              <a:t>Who bought a large bonnet for walking;</a:t>
            </a:r>
          </a:p>
          <a:p>
            <a:pPr marL="0" indent="0">
              <a:buNone/>
            </a:pPr>
            <a:r>
              <a:rPr lang="en-CA" dirty="0" smtClean="0"/>
              <a:t>But its colour and size,</a:t>
            </a:r>
          </a:p>
          <a:p>
            <a:pPr marL="0" indent="0">
              <a:buNone/>
            </a:pPr>
            <a:r>
              <a:rPr lang="en-CA" dirty="0" smtClean="0"/>
              <a:t>So bedazzled her eyes,</a:t>
            </a:r>
          </a:p>
          <a:p>
            <a:pPr marL="0" indent="0">
              <a:buNone/>
            </a:pPr>
            <a:r>
              <a:rPr lang="en-CA" dirty="0" smtClean="0"/>
              <a:t>That she very soon went back to Dorking.”</a:t>
            </a:r>
            <a:br>
              <a:rPr lang="en-CA" dirty="0" smtClean="0"/>
            </a:br>
            <a:r>
              <a:rPr lang="en-CA" dirty="0" smtClean="0"/>
              <a:t>Lear</a:t>
            </a:r>
            <a:endParaRPr lang="en-CA" dirty="0"/>
          </a:p>
        </p:txBody>
      </p:sp>
    </p:spTree>
    <p:extLst>
      <p:ext uri="{BB962C8B-B14F-4D97-AF65-F5344CB8AC3E}">
        <p14:creationId xmlns:p14="http://schemas.microsoft.com/office/powerpoint/2010/main" val="314820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Your turn!</a:t>
            </a:r>
            <a:endParaRPr lang="en-CA" dirty="0"/>
          </a:p>
        </p:txBody>
      </p:sp>
      <p:sp>
        <p:nvSpPr>
          <p:cNvPr id="3" name="Content Placeholder 2"/>
          <p:cNvSpPr>
            <a:spLocks noGrp="1"/>
          </p:cNvSpPr>
          <p:nvPr>
            <p:ph idx="1"/>
          </p:nvPr>
        </p:nvSpPr>
        <p:spPr/>
        <p:txBody>
          <a:bodyPr/>
          <a:lstStyle/>
          <a:p>
            <a:pPr marL="0" indent="0">
              <a:buNone/>
            </a:pPr>
            <a:r>
              <a:rPr lang="en-CA" dirty="0" smtClean="0"/>
              <a:t>Hand in both poems with your name on your sheet!!!</a:t>
            </a:r>
            <a:endParaRPr lang="en-CA" dirty="0"/>
          </a:p>
        </p:txBody>
      </p:sp>
    </p:spTree>
    <p:extLst>
      <p:ext uri="{BB962C8B-B14F-4D97-AF65-F5344CB8AC3E}">
        <p14:creationId xmlns:p14="http://schemas.microsoft.com/office/powerpoint/2010/main" val="1293953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361</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Poetry Continued</vt:lpstr>
      <vt:lpstr>Haiku</vt:lpstr>
      <vt:lpstr>PowerPoint Presentation</vt:lpstr>
      <vt:lpstr>Your turn!</vt:lpstr>
      <vt:lpstr>Limerick</vt:lpstr>
      <vt:lpstr>Limerick</vt:lpstr>
      <vt:lpstr>Limerick</vt:lpstr>
      <vt:lpstr>What problem can you hear/see with this one?</vt:lpstr>
      <vt:lpstr>Your turn!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Continued</dc:title>
  <dc:creator>Lesley Neals</dc:creator>
  <cp:lastModifiedBy>Lesley Neals</cp:lastModifiedBy>
  <cp:revision>2</cp:revision>
  <dcterms:created xsi:type="dcterms:W3CDTF">2017-01-10T22:52:28Z</dcterms:created>
  <dcterms:modified xsi:type="dcterms:W3CDTF">2017-01-10T23:10:01Z</dcterms:modified>
</cp:coreProperties>
</file>