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0" r:id="rId5"/>
    <p:sldId id="257" r:id="rId6"/>
    <p:sldId id="258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3EA72-C254-4F7A-93CE-5581D43868B7}" type="datetimeFigureOut">
              <a:rPr lang="en-CA" smtClean="0"/>
              <a:t>08/04/2015</a:t>
            </a:fld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1C6F57-EF9D-4D78-93A0-6B87F6C56D2F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3EA72-C254-4F7A-93CE-5581D43868B7}" type="datetimeFigureOut">
              <a:rPr lang="en-CA" smtClean="0"/>
              <a:t>08/04/2015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6F57-EF9D-4D78-93A0-6B87F6C56D2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3EA72-C254-4F7A-93CE-5581D43868B7}" type="datetimeFigureOut">
              <a:rPr lang="en-CA" smtClean="0"/>
              <a:t>08/04/2015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6F57-EF9D-4D78-93A0-6B87F6C56D2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853EA72-C254-4F7A-93CE-5581D43868B7}" type="datetimeFigureOut">
              <a:rPr lang="en-CA" smtClean="0"/>
              <a:t>08/04/2015</a:t>
            </a:fld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61C6F57-EF9D-4D78-93A0-6B87F6C56D2F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3EA72-C254-4F7A-93CE-5581D43868B7}" type="datetimeFigureOut">
              <a:rPr lang="en-CA" smtClean="0"/>
              <a:t>08/04/2015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6F57-EF9D-4D78-93A0-6B87F6C56D2F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3EA72-C254-4F7A-93CE-5581D43868B7}" type="datetimeFigureOut">
              <a:rPr lang="en-CA" smtClean="0"/>
              <a:t>08/04/2015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6F57-EF9D-4D78-93A0-6B87F6C56D2F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6F57-EF9D-4D78-93A0-6B87F6C56D2F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3EA72-C254-4F7A-93CE-5581D43868B7}" type="datetimeFigureOut">
              <a:rPr lang="en-CA" smtClean="0"/>
              <a:t>08/04/2015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3EA72-C254-4F7A-93CE-5581D43868B7}" type="datetimeFigureOut">
              <a:rPr lang="en-CA" smtClean="0"/>
              <a:t>08/04/2015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6F57-EF9D-4D78-93A0-6B87F6C56D2F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3EA72-C254-4F7A-93CE-5581D43868B7}" type="datetimeFigureOut">
              <a:rPr lang="en-CA" smtClean="0"/>
              <a:t>08/04/2015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6F57-EF9D-4D78-93A0-6B87F6C56D2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853EA72-C254-4F7A-93CE-5581D43868B7}" type="datetimeFigureOut">
              <a:rPr lang="en-CA" smtClean="0"/>
              <a:t>08/04/2015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61C6F57-EF9D-4D78-93A0-6B87F6C56D2F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3EA72-C254-4F7A-93CE-5581D43868B7}" type="datetimeFigureOut">
              <a:rPr lang="en-CA" smtClean="0"/>
              <a:t>08/04/2015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1C6F57-EF9D-4D78-93A0-6B87F6C56D2F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853EA72-C254-4F7A-93CE-5581D43868B7}" type="datetimeFigureOut">
              <a:rPr lang="en-CA" smtClean="0"/>
              <a:t>08/04/2015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61C6F57-EF9D-4D78-93A0-6B87F6C56D2F}" type="slidenum">
              <a:rPr lang="en-CA" smtClean="0"/>
              <a:t>‹#›</a:t>
            </a:fld>
            <a:endParaRPr lang="en-CA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5338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600" dirty="0" smtClean="0"/>
              <a:t>What events suggests that Justice </a:t>
            </a:r>
            <a:r>
              <a:rPr lang="en-CA" sz="3600" dirty="0" err="1" smtClean="0"/>
              <a:t>Wargrave</a:t>
            </a:r>
            <a:r>
              <a:rPr lang="en-CA" sz="3600" dirty="0" smtClean="0"/>
              <a:t> is the murderer?</a:t>
            </a:r>
          </a:p>
          <a:p>
            <a:endParaRPr lang="en-CA" sz="3600" dirty="0"/>
          </a:p>
          <a:p>
            <a:endParaRPr lang="en-CA" sz="3600" dirty="0" smtClean="0"/>
          </a:p>
          <a:p>
            <a:r>
              <a:rPr lang="en-CA" sz="3600" dirty="0" smtClean="0"/>
              <a:t>Vera’s fascination with both the poem and the hook on her ceiling hint at her eventual decision to hang herself.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b="1" dirty="0" smtClean="0"/>
              <a:t>Foreshadowing</a:t>
            </a:r>
            <a:endParaRPr lang="en-CA" sz="6000" b="1" dirty="0"/>
          </a:p>
        </p:txBody>
      </p:sp>
    </p:spTree>
    <p:extLst>
      <p:ext uri="{BB962C8B-B14F-4D97-AF65-F5344CB8AC3E}">
        <p14:creationId xmlns:p14="http://schemas.microsoft.com/office/powerpoint/2010/main" val="2131643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4000" b="1" u="sng" dirty="0" smtClean="0"/>
              <a:t>Definition:</a:t>
            </a:r>
            <a:r>
              <a:rPr lang="en-CA" sz="4000" dirty="0" smtClean="0"/>
              <a:t> something that misleads or distracts from a relevant or important issue.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600" b="1" dirty="0" smtClean="0"/>
              <a:t>Red Herring</a:t>
            </a:r>
            <a:endParaRPr lang="en-CA" sz="6600" b="1" dirty="0"/>
          </a:p>
        </p:txBody>
      </p:sp>
    </p:spTree>
    <p:extLst>
      <p:ext uri="{BB962C8B-B14F-4D97-AF65-F5344CB8AC3E}">
        <p14:creationId xmlns:p14="http://schemas.microsoft.com/office/powerpoint/2010/main" val="1985792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err="1" smtClean="0"/>
              <a:t>Blore</a:t>
            </a:r>
            <a:r>
              <a:rPr lang="en-CA" sz="3200" dirty="0" smtClean="0"/>
              <a:t> suggests that Lombard may be the killer, and Lombard asks why he wouldn't simply shoot </a:t>
            </a:r>
            <a:r>
              <a:rPr lang="en-CA" sz="3200" dirty="0" err="1" smtClean="0"/>
              <a:t>Blore</a:t>
            </a:r>
            <a:r>
              <a:rPr lang="en-CA" sz="3200" dirty="0" smtClean="0"/>
              <a:t> if he </a:t>
            </a:r>
            <a:r>
              <a:rPr lang="en-CA" sz="3200" b="1" dirty="0" smtClean="0"/>
              <a:t>were</a:t>
            </a:r>
            <a:r>
              <a:rPr lang="en-CA" sz="3200" dirty="0" smtClean="0"/>
              <a:t> the murderer. Vera scolds them for being distracted. She points out the verse in the rhyme that applies to Armstrong's death: “A </a:t>
            </a:r>
            <a:r>
              <a:rPr lang="en-CA" sz="3200" b="1" dirty="0" smtClean="0"/>
              <a:t>red herring</a:t>
            </a:r>
            <a:r>
              <a:rPr lang="en-CA" sz="3200" dirty="0" smtClean="0"/>
              <a:t> swallowed one and </a:t>
            </a:r>
            <a:r>
              <a:rPr lang="en-CA" sz="3200" b="1" dirty="0" smtClean="0"/>
              <a:t>then there were</a:t>
            </a:r>
            <a:r>
              <a:rPr lang="en-CA" sz="3200" dirty="0" smtClean="0"/>
              <a:t> three.”</a:t>
            </a:r>
            <a:endParaRPr lang="en-CA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600" b="1" dirty="0" smtClean="0"/>
              <a:t>Red Herring</a:t>
            </a:r>
            <a:endParaRPr lang="en-CA" sz="6600" b="1" dirty="0"/>
          </a:p>
        </p:txBody>
      </p:sp>
    </p:spTree>
    <p:extLst>
      <p:ext uri="{BB962C8B-B14F-4D97-AF65-F5344CB8AC3E}">
        <p14:creationId xmlns:p14="http://schemas.microsoft.com/office/powerpoint/2010/main" val="77000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3200" dirty="0" smtClean="0"/>
              <a:t>“I have wanted . . . to commit a murder myself. I recognized this as the desire of the artist to express himself! . . . But—incongruous as it may seem to some—I was restrained and hampered by my innate sense of justice. The innocent must not suffer.” – Justice </a:t>
            </a:r>
            <a:r>
              <a:rPr lang="en-CA" sz="3200" dirty="0" err="1" smtClean="0"/>
              <a:t>Wargrave</a:t>
            </a:r>
            <a:endParaRPr lang="en-CA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1508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Satisfied both his desire for justice and his desire for murder</a:t>
            </a:r>
          </a:p>
          <a:p>
            <a:r>
              <a:rPr lang="en-CA" dirty="0" smtClean="0"/>
              <a:t>Paradox - Agent of death vs agent of justice (murderer and detective)</a:t>
            </a:r>
          </a:p>
          <a:p>
            <a:r>
              <a:rPr lang="en-CA" dirty="0" smtClean="0"/>
              <a:t>Not a likeable character</a:t>
            </a:r>
          </a:p>
          <a:p>
            <a:r>
              <a:rPr lang="en-CA" dirty="0" smtClean="0"/>
              <a:t>Ultimate self justice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Analysis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9050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544616"/>
          </a:xfrm>
        </p:spPr>
        <p:txBody>
          <a:bodyPr>
            <a:noAutofit/>
          </a:bodyPr>
          <a:lstStyle/>
          <a:p>
            <a:r>
              <a:rPr lang="en-CA" sz="3200" dirty="0" smtClean="0"/>
              <a:t>Do we accept </a:t>
            </a:r>
            <a:r>
              <a:rPr lang="en-CA" sz="3200" dirty="0" err="1" smtClean="0"/>
              <a:t>Wargrave’s</a:t>
            </a:r>
            <a:r>
              <a:rPr lang="en-CA" sz="3200" dirty="0" smtClean="0"/>
              <a:t> belief that all the murder victims deserve their deaths? </a:t>
            </a:r>
          </a:p>
          <a:p>
            <a:r>
              <a:rPr lang="en-CA" sz="3200" dirty="0" smtClean="0"/>
              <a:t>Do we accept that </a:t>
            </a:r>
            <a:r>
              <a:rPr lang="en-CA" sz="3200" dirty="0" err="1" smtClean="0"/>
              <a:t>Wargrave</a:t>
            </a:r>
            <a:r>
              <a:rPr lang="en-CA" sz="3200" dirty="0" smtClean="0"/>
              <a:t> has the moral authority to pronounce and carry out the </a:t>
            </a:r>
            <a:r>
              <a:rPr lang="en-CA" sz="3200" smtClean="0"/>
              <a:t>sentences?</a:t>
            </a:r>
          </a:p>
          <a:p>
            <a:endParaRPr lang="en-CA" sz="2800" dirty="0" smtClean="0"/>
          </a:p>
          <a:p>
            <a:pPr marL="0" indent="0">
              <a:buNone/>
            </a:pPr>
            <a:r>
              <a:rPr lang="en-CA" sz="2800" dirty="0" smtClean="0"/>
              <a:t>At least some of the murders are unjust if we do not consider all of </a:t>
            </a:r>
            <a:r>
              <a:rPr lang="en-CA" sz="2800" dirty="0" err="1" smtClean="0"/>
              <a:t>Wargrave’s</a:t>
            </a:r>
            <a:r>
              <a:rPr lang="en-CA" sz="2800" dirty="0" smtClean="0"/>
              <a:t> victims murderers. Emily Brent, for example, did not actually kill her servant, Beatrice Taylor. Thus, one could argue that she deserves a lesser punishment for her sin</a:t>
            </a:r>
            <a:r>
              <a:rPr lang="en-CA" sz="3200" dirty="0" smtClean="0"/>
              <a:t>.</a:t>
            </a:r>
            <a:endParaRPr lang="en-CA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en-CA" sz="4400" b="1" dirty="0" smtClean="0"/>
              <a:t>Justice Served?</a:t>
            </a:r>
            <a:endParaRPr lang="en-CA" sz="4400" b="1" dirty="0"/>
          </a:p>
        </p:txBody>
      </p:sp>
    </p:spTree>
    <p:extLst>
      <p:ext uri="{BB962C8B-B14F-4D97-AF65-F5344CB8AC3E}">
        <p14:creationId xmlns:p14="http://schemas.microsoft.com/office/powerpoint/2010/main" val="23114087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219</TotalTime>
  <Words>280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PowerPoint Presentation</vt:lpstr>
      <vt:lpstr>Foreshadowing</vt:lpstr>
      <vt:lpstr>Red Herring</vt:lpstr>
      <vt:lpstr>Red Herring</vt:lpstr>
      <vt:lpstr>PowerPoint Presentation</vt:lpstr>
      <vt:lpstr>Analysis</vt:lpstr>
      <vt:lpstr>Justice Served?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 Neals</dc:creator>
  <cp:lastModifiedBy>Lesley Neals</cp:lastModifiedBy>
  <cp:revision>6</cp:revision>
  <dcterms:created xsi:type="dcterms:W3CDTF">2015-04-08T21:09:37Z</dcterms:created>
  <dcterms:modified xsi:type="dcterms:W3CDTF">2015-04-09T00:48:52Z</dcterms:modified>
</cp:coreProperties>
</file>