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81CCAE2-9F0D-466F-9C12-C8DC48E8CE34}" type="datetimeFigureOut">
              <a:rPr lang="en-CA" smtClean="0"/>
              <a:t>08/09/2015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9A1C06-7497-443E-B66D-1B0EA3753B62}" type="slidenum">
              <a:rPr lang="en-CA" smtClean="0"/>
              <a:t>‹#›</a:t>
            </a:fld>
            <a:endParaRPr lang="en-CA"/>
          </a:p>
        </p:txBody>
      </p:sp>
    </p:spTree>
    <p:extLst>
      <p:ext uri="{BB962C8B-B14F-4D97-AF65-F5344CB8AC3E}">
        <p14:creationId xmlns:p14="http://schemas.microsoft.com/office/powerpoint/2010/main" val="168366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81CCAE2-9F0D-466F-9C12-C8DC48E8CE34}" type="datetimeFigureOut">
              <a:rPr lang="en-CA" smtClean="0"/>
              <a:t>08/09/2015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9A1C06-7497-443E-B66D-1B0EA3753B62}" type="slidenum">
              <a:rPr lang="en-CA" smtClean="0"/>
              <a:t>‹#›</a:t>
            </a:fld>
            <a:endParaRPr lang="en-CA"/>
          </a:p>
        </p:txBody>
      </p:sp>
    </p:spTree>
    <p:extLst>
      <p:ext uri="{BB962C8B-B14F-4D97-AF65-F5344CB8AC3E}">
        <p14:creationId xmlns:p14="http://schemas.microsoft.com/office/powerpoint/2010/main" val="2941184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81CCAE2-9F0D-466F-9C12-C8DC48E8CE34}" type="datetimeFigureOut">
              <a:rPr lang="en-CA" smtClean="0"/>
              <a:t>08/09/2015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9A1C06-7497-443E-B66D-1B0EA3753B62}" type="slidenum">
              <a:rPr lang="en-CA" smtClean="0"/>
              <a:t>‹#›</a:t>
            </a:fld>
            <a:endParaRPr lang="en-CA"/>
          </a:p>
        </p:txBody>
      </p:sp>
    </p:spTree>
    <p:extLst>
      <p:ext uri="{BB962C8B-B14F-4D97-AF65-F5344CB8AC3E}">
        <p14:creationId xmlns:p14="http://schemas.microsoft.com/office/powerpoint/2010/main" val="141531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81CCAE2-9F0D-466F-9C12-C8DC48E8CE34}" type="datetimeFigureOut">
              <a:rPr lang="en-CA" smtClean="0"/>
              <a:t>08/09/2015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9A1C06-7497-443E-B66D-1B0EA3753B62}" type="slidenum">
              <a:rPr lang="en-CA" smtClean="0"/>
              <a:t>‹#›</a:t>
            </a:fld>
            <a:endParaRPr lang="en-CA"/>
          </a:p>
        </p:txBody>
      </p:sp>
    </p:spTree>
    <p:extLst>
      <p:ext uri="{BB962C8B-B14F-4D97-AF65-F5344CB8AC3E}">
        <p14:creationId xmlns:p14="http://schemas.microsoft.com/office/powerpoint/2010/main" val="3566055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1CCAE2-9F0D-466F-9C12-C8DC48E8CE34}" type="datetimeFigureOut">
              <a:rPr lang="en-CA" smtClean="0"/>
              <a:t>08/09/2015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9A1C06-7497-443E-B66D-1B0EA3753B62}" type="slidenum">
              <a:rPr lang="en-CA" smtClean="0"/>
              <a:t>‹#›</a:t>
            </a:fld>
            <a:endParaRPr lang="en-CA"/>
          </a:p>
        </p:txBody>
      </p:sp>
    </p:spTree>
    <p:extLst>
      <p:ext uri="{BB962C8B-B14F-4D97-AF65-F5344CB8AC3E}">
        <p14:creationId xmlns:p14="http://schemas.microsoft.com/office/powerpoint/2010/main" val="1712260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81CCAE2-9F0D-466F-9C12-C8DC48E8CE34}" type="datetimeFigureOut">
              <a:rPr lang="en-CA" smtClean="0"/>
              <a:t>08/09/2015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89A1C06-7497-443E-B66D-1B0EA3753B62}" type="slidenum">
              <a:rPr lang="en-CA" smtClean="0"/>
              <a:t>‹#›</a:t>
            </a:fld>
            <a:endParaRPr lang="en-CA"/>
          </a:p>
        </p:txBody>
      </p:sp>
    </p:spTree>
    <p:extLst>
      <p:ext uri="{BB962C8B-B14F-4D97-AF65-F5344CB8AC3E}">
        <p14:creationId xmlns:p14="http://schemas.microsoft.com/office/powerpoint/2010/main" val="151988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81CCAE2-9F0D-466F-9C12-C8DC48E8CE34}" type="datetimeFigureOut">
              <a:rPr lang="en-CA" smtClean="0"/>
              <a:t>08/09/2015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89A1C06-7497-443E-B66D-1B0EA3753B62}" type="slidenum">
              <a:rPr lang="en-CA" smtClean="0"/>
              <a:t>‹#›</a:t>
            </a:fld>
            <a:endParaRPr lang="en-CA"/>
          </a:p>
        </p:txBody>
      </p:sp>
    </p:spTree>
    <p:extLst>
      <p:ext uri="{BB962C8B-B14F-4D97-AF65-F5344CB8AC3E}">
        <p14:creationId xmlns:p14="http://schemas.microsoft.com/office/powerpoint/2010/main" val="2084196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81CCAE2-9F0D-466F-9C12-C8DC48E8CE34}" type="datetimeFigureOut">
              <a:rPr lang="en-CA" smtClean="0"/>
              <a:t>08/09/2015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89A1C06-7497-443E-B66D-1B0EA3753B62}" type="slidenum">
              <a:rPr lang="en-CA" smtClean="0"/>
              <a:t>‹#›</a:t>
            </a:fld>
            <a:endParaRPr lang="en-CA"/>
          </a:p>
        </p:txBody>
      </p:sp>
    </p:spTree>
    <p:extLst>
      <p:ext uri="{BB962C8B-B14F-4D97-AF65-F5344CB8AC3E}">
        <p14:creationId xmlns:p14="http://schemas.microsoft.com/office/powerpoint/2010/main" val="1387790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CCAE2-9F0D-466F-9C12-C8DC48E8CE34}" type="datetimeFigureOut">
              <a:rPr lang="en-CA" smtClean="0"/>
              <a:t>08/09/2015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89A1C06-7497-443E-B66D-1B0EA3753B62}" type="slidenum">
              <a:rPr lang="en-CA" smtClean="0"/>
              <a:t>‹#›</a:t>
            </a:fld>
            <a:endParaRPr lang="en-CA"/>
          </a:p>
        </p:txBody>
      </p:sp>
    </p:spTree>
    <p:extLst>
      <p:ext uri="{BB962C8B-B14F-4D97-AF65-F5344CB8AC3E}">
        <p14:creationId xmlns:p14="http://schemas.microsoft.com/office/powerpoint/2010/main" val="1851693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1CCAE2-9F0D-466F-9C12-C8DC48E8CE34}" type="datetimeFigureOut">
              <a:rPr lang="en-CA" smtClean="0"/>
              <a:t>08/09/2015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89A1C06-7497-443E-B66D-1B0EA3753B62}" type="slidenum">
              <a:rPr lang="en-CA" smtClean="0"/>
              <a:t>‹#›</a:t>
            </a:fld>
            <a:endParaRPr lang="en-CA"/>
          </a:p>
        </p:txBody>
      </p:sp>
    </p:spTree>
    <p:extLst>
      <p:ext uri="{BB962C8B-B14F-4D97-AF65-F5344CB8AC3E}">
        <p14:creationId xmlns:p14="http://schemas.microsoft.com/office/powerpoint/2010/main" val="1787891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1CCAE2-9F0D-466F-9C12-C8DC48E8CE34}" type="datetimeFigureOut">
              <a:rPr lang="en-CA" smtClean="0"/>
              <a:t>08/09/2015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89A1C06-7497-443E-B66D-1B0EA3753B62}" type="slidenum">
              <a:rPr lang="en-CA" smtClean="0"/>
              <a:t>‹#›</a:t>
            </a:fld>
            <a:endParaRPr lang="en-CA"/>
          </a:p>
        </p:txBody>
      </p:sp>
    </p:spTree>
    <p:extLst>
      <p:ext uri="{BB962C8B-B14F-4D97-AF65-F5344CB8AC3E}">
        <p14:creationId xmlns:p14="http://schemas.microsoft.com/office/powerpoint/2010/main" val="1951389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1CCAE2-9F0D-466F-9C12-C8DC48E8CE34}" type="datetimeFigureOut">
              <a:rPr lang="en-CA" smtClean="0"/>
              <a:t>08/09/2015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A1C06-7497-443E-B66D-1B0EA3753B62}" type="slidenum">
              <a:rPr lang="en-CA" smtClean="0"/>
              <a:t>‹#›</a:t>
            </a:fld>
            <a:endParaRPr lang="en-CA"/>
          </a:p>
        </p:txBody>
      </p:sp>
    </p:spTree>
    <p:extLst>
      <p:ext uri="{BB962C8B-B14F-4D97-AF65-F5344CB8AC3E}">
        <p14:creationId xmlns:p14="http://schemas.microsoft.com/office/powerpoint/2010/main" val="3605524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Existentialism </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3348358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Existentialism</a:t>
            </a:r>
            <a:endParaRPr lang="en-CA" dirty="0"/>
          </a:p>
        </p:txBody>
      </p:sp>
      <p:sp>
        <p:nvSpPr>
          <p:cNvPr id="3" name="Content Placeholder 2"/>
          <p:cNvSpPr>
            <a:spLocks noGrp="1"/>
          </p:cNvSpPr>
          <p:nvPr>
            <p:ph idx="1"/>
          </p:nvPr>
        </p:nvSpPr>
        <p:spPr/>
        <p:txBody>
          <a:bodyPr/>
          <a:lstStyle/>
          <a:p>
            <a:r>
              <a:rPr lang="en-CA" dirty="0" smtClean="0"/>
              <a:t>a philosophical theory (or approach) that emphasizes the existence of the individual person as a free and responsible agent </a:t>
            </a:r>
            <a:r>
              <a:rPr lang="en-CA" dirty="0" smtClean="0">
                <a:solidFill>
                  <a:srgbClr val="0070C0"/>
                </a:solidFill>
              </a:rPr>
              <a:t>determining their own development</a:t>
            </a:r>
            <a:r>
              <a:rPr lang="en-CA" dirty="0" smtClean="0"/>
              <a:t> through </a:t>
            </a:r>
            <a:r>
              <a:rPr lang="en-CA" u="sng" dirty="0" smtClean="0"/>
              <a:t>acts of the will</a:t>
            </a:r>
            <a:r>
              <a:rPr lang="en-CA" dirty="0" smtClean="0"/>
              <a:t>.</a:t>
            </a:r>
            <a:endParaRPr lang="en-CA" dirty="0"/>
          </a:p>
        </p:txBody>
      </p:sp>
    </p:spTree>
    <p:extLst>
      <p:ext uri="{BB962C8B-B14F-4D97-AF65-F5344CB8AC3E}">
        <p14:creationId xmlns:p14="http://schemas.microsoft.com/office/powerpoint/2010/main" val="324725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Existentialism Broken Down</a:t>
            </a:r>
            <a:endParaRPr lang="en-CA" dirty="0"/>
          </a:p>
        </p:txBody>
      </p:sp>
      <p:sp>
        <p:nvSpPr>
          <p:cNvPr id="3" name="Content Placeholder 2"/>
          <p:cNvSpPr>
            <a:spLocks noGrp="1"/>
          </p:cNvSpPr>
          <p:nvPr>
            <p:ph idx="1"/>
          </p:nvPr>
        </p:nvSpPr>
        <p:spPr/>
        <p:txBody>
          <a:bodyPr/>
          <a:lstStyle/>
          <a:p>
            <a:r>
              <a:rPr lang="en-CA" dirty="0" smtClean="0"/>
              <a:t>Existentialism in the broader sense is a 20th century philosophy that is centered upon the analysis of existence and of the way humans find themselves existing in the world. The notion is that humans exist first and then each individual spends a lifetime changing their essence or nature. </a:t>
            </a:r>
            <a:endParaRPr lang="en-CA" dirty="0"/>
          </a:p>
        </p:txBody>
      </p:sp>
    </p:spTree>
    <p:extLst>
      <p:ext uri="{BB962C8B-B14F-4D97-AF65-F5344CB8AC3E}">
        <p14:creationId xmlns:p14="http://schemas.microsoft.com/office/powerpoint/2010/main" val="153038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CA" dirty="0" smtClean="0"/>
              <a:t>Existentialism Broken Down </a:t>
            </a:r>
            <a:r>
              <a:rPr lang="en-CA" sz="2700" dirty="0" smtClean="0"/>
              <a:t>(a wee bit more)</a:t>
            </a:r>
            <a:endParaRPr lang="en-CA" dirty="0"/>
          </a:p>
        </p:txBody>
      </p:sp>
      <p:sp>
        <p:nvSpPr>
          <p:cNvPr id="3" name="Content Placeholder 2"/>
          <p:cNvSpPr>
            <a:spLocks noGrp="1"/>
          </p:cNvSpPr>
          <p:nvPr>
            <p:ph idx="1"/>
          </p:nvPr>
        </p:nvSpPr>
        <p:spPr>
          <a:xfrm>
            <a:off x="457200" y="1196752"/>
            <a:ext cx="8229600" cy="4929411"/>
          </a:xfrm>
        </p:spPr>
        <p:txBody>
          <a:bodyPr>
            <a:normAutofit fontScale="92500" lnSpcReduction="20000"/>
          </a:bodyPr>
          <a:lstStyle/>
          <a:p>
            <a:r>
              <a:rPr lang="en-CA" dirty="0"/>
              <a:t>E</a:t>
            </a:r>
            <a:r>
              <a:rPr lang="en-CA" dirty="0" smtClean="0"/>
              <a:t>xistentialism is a philosophy concerned with finding self and the meaning of life through free will, choice, and personal responsibility. </a:t>
            </a:r>
          </a:p>
          <a:p>
            <a:r>
              <a:rPr lang="en-CA" dirty="0" smtClean="0"/>
              <a:t>The belief is that people are searching to find out who and what they are throughout life as they make choices based on their experiences, beliefs, and outlook. </a:t>
            </a:r>
          </a:p>
          <a:p>
            <a:r>
              <a:rPr lang="en-CA" dirty="0"/>
              <a:t>P</a:t>
            </a:r>
            <a:r>
              <a:rPr lang="en-CA" dirty="0" smtClean="0"/>
              <a:t>ersonal choices become unique without the necessity of an objective form of truth. </a:t>
            </a:r>
          </a:p>
          <a:p>
            <a:r>
              <a:rPr lang="en-CA" dirty="0" smtClean="0"/>
              <a:t>An existentialist believes that a person should be forced to choose and be responsible without the help of laws, ethnic rules, or traditions. </a:t>
            </a:r>
            <a:endParaRPr lang="en-CA" dirty="0"/>
          </a:p>
        </p:txBody>
      </p:sp>
    </p:spTree>
    <p:extLst>
      <p:ext uri="{BB962C8B-B14F-4D97-AF65-F5344CB8AC3E}">
        <p14:creationId xmlns:p14="http://schemas.microsoft.com/office/powerpoint/2010/main" val="744976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en-CA" dirty="0" smtClean="0"/>
              <a:t>Existentialism takes into consideration the underlying concepts: </a:t>
            </a:r>
            <a:br>
              <a:rPr lang="en-CA" dirty="0" smtClean="0"/>
            </a:br>
            <a:endParaRPr lang="en-CA" dirty="0"/>
          </a:p>
        </p:txBody>
      </p:sp>
      <p:sp>
        <p:nvSpPr>
          <p:cNvPr id="3" name="Content Placeholder 2"/>
          <p:cNvSpPr>
            <a:spLocks noGrp="1"/>
          </p:cNvSpPr>
          <p:nvPr>
            <p:ph idx="1"/>
          </p:nvPr>
        </p:nvSpPr>
        <p:spPr/>
        <p:txBody>
          <a:bodyPr>
            <a:normAutofit fontScale="85000" lnSpcReduction="10000"/>
          </a:bodyPr>
          <a:lstStyle/>
          <a:p>
            <a:r>
              <a:rPr lang="en-CA" dirty="0" smtClean="0"/>
              <a:t>Human free will</a:t>
            </a:r>
          </a:p>
          <a:p>
            <a:r>
              <a:rPr lang="en-CA" dirty="0" smtClean="0"/>
              <a:t>Human nature is chosen through life choices</a:t>
            </a:r>
          </a:p>
          <a:p>
            <a:r>
              <a:rPr lang="en-CA" dirty="0" smtClean="0"/>
              <a:t>A person is best when struggling against their individual nature, fighting for life </a:t>
            </a:r>
          </a:p>
          <a:p>
            <a:r>
              <a:rPr lang="en-CA" dirty="0" smtClean="0"/>
              <a:t>Decisions are not without stress and consequences </a:t>
            </a:r>
          </a:p>
          <a:p>
            <a:r>
              <a:rPr lang="en-CA" dirty="0" smtClean="0"/>
              <a:t>There are things that are not rational </a:t>
            </a:r>
          </a:p>
          <a:p>
            <a:r>
              <a:rPr lang="en-CA" dirty="0" smtClean="0"/>
              <a:t>Personal responsibility and discipline is crucial</a:t>
            </a:r>
          </a:p>
          <a:p>
            <a:r>
              <a:rPr lang="en-CA" dirty="0" smtClean="0"/>
              <a:t>Society is unnatural and its traditional religious and secular rules are arbitrary</a:t>
            </a:r>
          </a:p>
          <a:p>
            <a:r>
              <a:rPr lang="en-CA" dirty="0" smtClean="0"/>
              <a:t>Worldly desire is futile </a:t>
            </a:r>
          </a:p>
          <a:p>
            <a:endParaRPr lang="en-CA" dirty="0"/>
          </a:p>
        </p:txBody>
      </p:sp>
    </p:spTree>
    <p:extLst>
      <p:ext uri="{BB962C8B-B14F-4D97-AF65-F5344CB8AC3E}">
        <p14:creationId xmlns:p14="http://schemas.microsoft.com/office/powerpoint/2010/main" val="553698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Existentialism is not…</a:t>
            </a:r>
            <a:endParaRPr lang="en-CA"/>
          </a:p>
        </p:txBody>
      </p:sp>
      <p:sp>
        <p:nvSpPr>
          <p:cNvPr id="3" name="Content Placeholder 2"/>
          <p:cNvSpPr>
            <a:spLocks noGrp="1"/>
          </p:cNvSpPr>
          <p:nvPr>
            <p:ph idx="1"/>
          </p:nvPr>
        </p:nvSpPr>
        <p:spPr/>
        <p:txBody>
          <a:bodyPr>
            <a:normAutofit fontScale="92500"/>
          </a:bodyPr>
          <a:lstStyle/>
          <a:p>
            <a:r>
              <a:rPr lang="en-CA" dirty="0" smtClean="0"/>
              <a:t>wealth, pleasure, or honor make the good life</a:t>
            </a:r>
          </a:p>
          <a:p>
            <a:r>
              <a:rPr lang="en-CA" dirty="0" smtClean="0"/>
              <a:t>social values and structure control the individual</a:t>
            </a:r>
          </a:p>
          <a:p>
            <a:r>
              <a:rPr lang="en-CA" dirty="0" smtClean="0"/>
              <a:t>accept what is and that is enough in life</a:t>
            </a:r>
          </a:p>
          <a:p>
            <a:r>
              <a:rPr lang="en-CA" dirty="0" smtClean="0"/>
              <a:t>science can and will make everything better</a:t>
            </a:r>
          </a:p>
          <a:p>
            <a:r>
              <a:rPr lang="en-CA" dirty="0" smtClean="0"/>
              <a:t>people are basically good but ruined by society or external forces</a:t>
            </a:r>
          </a:p>
          <a:p>
            <a:r>
              <a:rPr lang="en-CA" dirty="0" smtClean="0"/>
              <a:t>“I want my way, now!” or “It is not my fault!” mentality</a:t>
            </a:r>
          </a:p>
          <a:p>
            <a:endParaRPr lang="en-CA" dirty="0"/>
          </a:p>
        </p:txBody>
      </p:sp>
    </p:spTree>
    <p:extLst>
      <p:ext uri="{BB962C8B-B14F-4D97-AF65-F5344CB8AC3E}">
        <p14:creationId xmlns:p14="http://schemas.microsoft.com/office/powerpoint/2010/main" val="2162731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322</Words>
  <Application>Microsoft Office PowerPoint</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Existentialism </vt:lpstr>
      <vt:lpstr>Existentialism</vt:lpstr>
      <vt:lpstr>Existentialism Broken Down</vt:lpstr>
      <vt:lpstr>Existentialism Broken Down (a wee bit more)</vt:lpstr>
      <vt:lpstr>Existentialism takes into consideration the underlying concepts:  </vt:lpstr>
      <vt:lpstr>Existentialism is not…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Existentialism</dc:title>
  <dc:creator>Lesley Neals</dc:creator>
  <cp:lastModifiedBy>Lesley Neals</cp:lastModifiedBy>
  <cp:revision>5</cp:revision>
  <dcterms:created xsi:type="dcterms:W3CDTF">2015-09-08T21:35:12Z</dcterms:created>
  <dcterms:modified xsi:type="dcterms:W3CDTF">2015-09-08T23:57:49Z</dcterms:modified>
</cp:coreProperties>
</file>