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F6237A-A393-4AD7-BF3D-BBA160406DCA}" type="datetimeFigureOut">
              <a:rPr lang="en-CA" smtClean="0"/>
              <a:t>03/02/2016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C7DE25-33FD-4273-A21A-929E42E246E7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At a glance…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ENG 1DB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839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Units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Unit #1 - Short Prose/Stories</a:t>
            </a:r>
          </a:p>
          <a:p>
            <a:pPr>
              <a:buFontTx/>
              <a:buChar char="-"/>
            </a:pPr>
            <a:r>
              <a:rPr lang="en-CA" dirty="0" smtClean="0"/>
              <a:t>Various stories, including:</a:t>
            </a:r>
          </a:p>
          <a:p>
            <a:pPr>
              <a:buFontTx/>
              <a:buChar char="-"/>
            </a:pPr>
            <a:r>
              <a:rPr lang="en-CA" i="1" dirty="0" smtClean="0"/>
              <a:t>The Flowers</a:t>
            </a:r>
          </a:p>
          <a:p>
            <a:pPr>
              <a:buFontTx/>
              <a:buChar char="-"/>
            </a:pPr>
            <a:r>
              <a:rPr lang="en-CA" i="1" dirty="0" smtClean="0"/>
              <a:t>Lamb to the Slaughter</a:t>
            </a:r>
          </a:p>
          <a:p>
            <a:pPr>
              <a:buFontTx/>
              <a:buChar char="-"/>
            </a:pPr>
            <a:r>
              <a:rPr lang="en-CA" i="1" dirty="0" smtClean="0"/>
              <a:t>The Lady or the Tiger</a:t>
            </a:r>
          </a:p>
          <a:p>
            <a:pPr>
              <a:buFontTx/>
              <a:buChar char="-"/>
            </a:pPr>
            <a:endParaRPr lang="en-CA" i="1" dirty="0"/>
          </a:p>
          <a:p>
            <a:pPr marL="0" indent="0">
              <a:buNone/>
            </a:pPr>
            <a:r>
              <a:rPr lang="en-CA" dirty="0" smtClean="0"/>
              <a:t>Summative: Test or persuasive essay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061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Unit #2 – </a:t>
            </a:r>
            <a:r>
              <a:rPr lang="en-CA" i="1" dirty="0" smtClean="0"/>
              <a:t>To Kill a Mockingbird</a:t>
            </a:r>
            <a:r>
              <a:rPr lang="en-CA" dirty="0" smtClean="0"/>
              <a:t> Harper Lee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Summative Assessment: Test and literary essay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Unit #3 – </a:t>
            </a:r>
            <a:r>
              <a:rPr lang="en-CA" i="1" dirty="0" smtClean="0"/>
              <a:t>Poetry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Summative Assessment: Test</a:t>
            </a:r>
          </a:p>
        </p:txBody>
      </p:sp>
    </p:spTree>
    <p:extLst>
      <p:ext uri="{BB962C8B-B14F-4D97-AF65-F5344CB8AC3E}">
        <p14:creationId xmlns:p14="http://schemas.microsoft.com/office/powerpoint/2010/main" val="218549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Unit #4 – </a:t>
            </a:r>
            <a:r>
              <a:rPr lang="en-CA" i="1" dirty="0" smtClean="0"/>
              <a:t>The Merchant of Venice</a:t>
            </a:r>
            <a:r>
              <a:rPr lang="en-CA" dirty="0" smtClean="0"/>
              <a:t> Shakespeare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Summative Assessment:  </a:t>
            </a:r>
            <a:r>
              <a:rPr lang="en-CA" dirty="0" smtClean="0"/>
              <a:t>Oral Presentation &amp; Passage Analysis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Unit #5 – </a:t>
            </a:r>
            <a:r>
              <a:rPr lang="en-CA" i="1" dirty="0" smtClean="0"/>
              <a:t>Inherit the Wind </a:t>
            </a:r>
            <a:r>
              <a:rPr lang="en-CA" dirty="0" smtClean="0"/>
              <a:t>Lawrence/Lee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Summative Assessment: </a:t>
            </a:r>
            <a:r>
              <a:rPr lang="en-CA" dirty="0" smtClean="0"/>
              <a:t>In-class literary essay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003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 Exemption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17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you can find 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Period 1, 2, and 4 – Room 222</a:t>
            </a:r>
          </a:p>
          <a:p>
            <a:r>
              <a:rPr lang="en-CA" dirty="0" smtClean="0"/>
              <a:t>Period 3 &amp; Lunch – Room 254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99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118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ENG 1DB </vt:lpstr>
      <vt:lpstr>Units of Study</vt:lpstr>
      <vt:lpstr>PowerPoint Presentation</vt:lpstr>
      <vt:lpstr>PowerPoint Presentation</vt:lpstr>
      <vt:lpstr>Exam Exemption</vt:lpstr>
      <vt:lpstr>Where you can find me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1DB</dc:title>
  <dc:creator>Lesley Neals</dc:creator>
  <cp:lastModifiedBy>Lesley Neals</cp:lastModifiedBy>
  <cp:revision>2</cp:revision>
  <dcterms:created xsi:type="dcterms:W3CDTF">2016-02-04T01:06:06Z</dcterms:created>
  <dcterms:modified xsi:type="dcterms:W3CDTF">2016-02-04T01:24:53Z</dcterms:modified>
</cp:coreProperties>
</file>