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82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58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219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857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97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97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74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37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775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29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87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9147A-9805-420A-A5F1-D41E332B9188}" type="datetimeFigureOut">
              <a:rPr lang="en-CA" smtClean="0"/>
              <a:t>16/11/2015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4986-598D-4CFB-A2C0-1E0C103E5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97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Elements within </a:t>
            </a:r>
            <a:r>
              <a:rPr lang="en-CA" dirty="0" err="1" smtClean="0"/>
              <a:t>Mens</a:t>
            </a:r>
            <a:r>
              <a:rPr lang="en-CA" dirty="0" smtClean="0"/>
              <a:t> Rea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Note time!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662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Elements within </a:t>
            </a:r>
            <a:r>
              <a:rPr lang="en-CA" dirty="0" err="1" smtClean="0"/>
              <a:t>Mens</a:t>
            </a:r>
            <a:r>
              <a:rPr lang="en-CA" dirty="0" smtClean="0"/>
              <a:t> Rea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Specific intent – someone commits a wrongful act in order to accomplish another</a:t>
            </a:r>
          </a:p>
          <a:p>
            <a:r>
              <a:rPr lang="en-CA" dirty="0" smtClean="0"/>
              <a:t>Alex punches Logan with the intention of then taking something valuable from him</a:t>
            </a:r>
          </a:p>
          <a:p>
            <a:r>
              <a:rPr lang="en-CA" dirty="0" smtClean="0"/>
              <a:t>The Crown would then have to show that Alex hit Logan but also that Alex intended to steal something from Logan (btw that is what the crime of robbery is)</a:t>
            </a:r>
          </a:p>
          <a:p>
            <a:r>
              <a:rPr lang="en-CA" dirty="0" smtClean="0"/>
              <a:t>The importance of these two types of intent will become clearer – What is easier to prosecute and/or defend?</a:t>
            </a:r>
          </a:p>
        </p:txBody>
      </p:sp>
    </p:spTree>
    <p:extLst>
      <p:ext uri="{BB962C8B-B14F-4D97-AF65-F5344CB8AC3E}">
        <p14:creationId xmlns:p14="http://schemas.microsoft.com/office/powerpoint/2010/main" val="126891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Elements within </a:t>
            </a:r>
            <a:r>
              <a:rPr lang="en-CA" dirty="0" err="1" smtClean="0"/>
              <a:t>Mens</a:t>
            </a:r>
            <a:r>
              <a:rPr lang="en-CA" dirty="0" smtClean="0"/>
              <a:t> Rea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**the issue of MOTIVE!</a:t>
            </a:r>
          </a:p>
          <a:p>
            <a:r>
              <a:rPr lang="en-CA" dirty="0" smtClean="0"/>
              <a:t>A </a:t>
            </a:r>
            <a:r>
              <a:rPr lang="en-CA" b="1" u="sng" dirty="0" smtClean="0"/>
              <a:t>motive</a:t>
            </a:r>
            <a:r>
              <a:rPr lang="en-CA" dirty="0" smtClean="0"/>
              <a:t> is the reason a person commits a crime</a:t>
            </a:r>
          </a:p>
          <a:p>
            <a:r>
              <a:rPr lang="en-CA" b="1" u="sng" dirty="0" smtClean="0"/>
              <a:t>Intent</a:t>
            </a:r>
            <a:r>
              <a:rPr lang="en-CA" dirty="0" smtClean="0"/>
              <a:t> refers to a person’s state of mind and willingness to break the law</a:t>
            </a:r>
          </a:p>
          <a:p>
            <a:r>
              <a:rPr lang="en-CA" b="1" u="sng" dirty="0" smtClean="0"/>
              <a:t>Motive</a:t>
            </a:r>
            <a:r>
              <a:rPr lang="en-CA" dirty="0" smtClean="0"/>
              <a:t> is useful evidence but doesn’t prove state of mind</a:t>
            </a:r>
          </a:p>
        </p:txBody>
      </p:sp>
    </p:spTree>
    <p:extLst>
      <p:ext uri="{BB962C8B-B14F-4D97-AF65-F5344CB8AC3E}">
        <p14:creationId xmlns:p14="http://schemas.microsoft.com/office/powerpoint/2010/main" val="384392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b="1" u="sng" dirty="0"/>
          </a:p>
        </p:txBody>
      </p:sp>
    </p:spTree>
    <p:extLst>
      <p:ext uri="{BB962C8B-B14F-4D97-AF65-F5344CB8AC3E}">
        <p14:creationId xmlns:p14="http://schemas.microsoft.com/office/powerpoint/2010/main" val="2645909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Elements within Mens Rea</vt:lpstr>
      <vt:lpstr>Elements within Mens Rea</vt:lpstr>
      <vt:lpstr>Elements within Mens Rea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within Mens Rea</dc:title>
  <dc:creator>Lesley Neals</dc:creator>
  <cp:lastModifiedBy>Lesley Neals</cp:lastModifiedBy>
  <cp:revision>2</cp:revision>
  <dcterms:created xsi:type="dcterms:W3CDTF">2015-11-16T21:56:27Z</dcterms:created>
  <dcterms:modified xsi:type="dcterms:W3CDTF">2015-11-16T22:16:44Z</dcterms:modified>
</cp:coreProperties>
</file>