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FBAB-8BD1-4FF6-AF60-6EC05CECF500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4A3-CA56-4A13-AC68-3BBD5847C6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511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FBAB-8BD1-4FF6-AF60-6EC05CECF500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4A3-CA56-4A13-AC68-3BBD5847C6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004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FBAB-8BD1-4FF6-AF60-6EC05CECF500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4A3-CA56-4A13-AC68-3BBD5847C6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8762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FBAB-8BD1-4FF6-AF60-6EC05CECF500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4A3-CA56-4A13-AC68-3BBD5847C6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9408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FBAB-8BD1-4FF6-AF60-6EC05CECF500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4A3-CA56-4A13-AC68-3BBD5847C6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787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FBAB-8BD1-4FF6-AF60-6EC05CECF500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4A3-CA56-4A13-AC68-3BBD5847C6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072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FBAB-8BD1-4FF6-AF60-6EC05CECF500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4A3-CA56-4A13-AC68-3BBD5847C6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586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FBAB-8BD1-4FF6-AF60-6EC05CECF500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4A3-CA56-4A13-AC68-3BBD5847C6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436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FBAB-8BD1-4FF6-AF60-6EC05CECF500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4A3-CA56-4A13-AC68-3BBD5847C6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01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FBAB-8BD1-4FF6-AF60-6EC05CECF500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4A3-CA56-4A13-AC68-3BBD5847C6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837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FBAB-8BD1-4FF6-AF60-6EC05CECF500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4A3-CA56-4A13-AC68-3BBD5847C6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938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FBAB-8BD1-4FF6-AF60-6EC05CECF500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4A3-CA56-4A13-AC68-3BBD5847C6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98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FBAB-8BD1-4FF6-AF60-6EC05CECF500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4A3-CA56-4A13-AC68-3BBD5847C6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38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6FF8FBAB-8BD1-4FF6-AF60-6EC05CECF500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34DE94A3-CA56-4A13-AC68-3BBD5847C6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118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FF8FBAB-8BD1-4FF6-AF60-6EC05CECF500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4DE94A3-CA56-4A13-AC68-3BBD5847C6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2526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altLang="en-US" smtClean="0"/>
              <a:t>Developing Character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CA" b="1" dirty="0"/>
              <a:t>Writers have available to them a variety of methods to reveal their characters.  While inexperienced writers often rely on simply TELLING the reader what a character is like, more accomplished writers prefer to SHOW what a character is like.</a:t>
            </a:r>
            <a:endParaRPr lang="en-CA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53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83568" y="457200"/>
            <a:ext cx="8153400" cy="990600"/>
          </a:xfrm>
        </p:spPr>
        <p:txBody>
          <a:bodyPr/>
          <a:lstStyle/>
          <a:p>
            <a:r>
              <a:rPr lang="en-CA" altLang="en-US" dirty="0" smtClean="0"/>
              <a:t>How an author reveals a character: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447800"/>
            <a:ext cx="7891462" cy="4800600"/>
          </a:xfrm>
        </p:spPr>
        <p:txBody>
          <a:bodyPr>
            <a:normAutofit/>
          </a:bodyPr>
          <a:lstStyle/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What </a:t>
            </a:r>
            <a:r>
              <a:rPr lang="en-US" b="1" dirty="0"/>
              <a:t>a character says.</a:t>
            </a:r>
            <a:r>
              <a:rPr lang="en-US" dirty="0"/>
              <a:t> </a:t>
            </a:r>
            <a:endParaRPr lang="en-CA" dirty="0"/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What </a:t>
            </a:r>
            <a:r>
              <a:rPr lang="en-US" b="1" dirty="0"/>
              <a:t>a character does or does not do.</a:t>
            </a:r>
            <a:endParaRPr lang="en-CA" dirty="0"/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What </a:t>
            </a:r>
            <a:r>
              <a:rPr lang="en-US" b="1" dirty="0"/>
              <a:t>a character dreams or thinks.</a:t>
            </a:r>
            <a:endParaRPr lang="en-CA" dirty="0"/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What </a:t>
            </a:r>
            <a:r>
              <a:rPr lang="en-US" b="1" dirty="0"/>
              <a:t>others say about the character.</a:t>
            </a:r>
            <a:endParaRPr lang="en-CA" dirty="0"/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How </a:t>
            </a:r>
            <a:r>
              <a:rPr lang="en-US" b="1" dirty="0"/>
              <a:t>others react to the character.</a:t>
            </a:r>
            <a:endParaRPr lang="en-CA" dirty="0"/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How </a:t>
            </a:r>
            <a:r>
              <a:rPr lang="en-US" b="1" dirty="0"/>
              <a:t>the character is described.</a:t>
            </a:r>
            <a:endParaRPr lang="en-CA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965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What does it mean?</a:t>
            </a:r>
            <a:endParaRPr lang="en-CA" altLang="en-US" smtClean="0"/>
          </a:p>
        </p:txBody>
      </p:sp>
      <p:pic>
        <p:nvPicPr>
          <p:cNvPr id="27650" name="Picture 2" descr="C:\Users\danielle.lazzarin\AppData\Local\Microsoft\Windows\Temporary Internet Files\Content.IE5\K3NFUO3U\Wedding Ring Pictures 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7238" y="-2763838"/>
            <a:ext cx="9604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 descr="C:\Users\danielle.lazzarin\AppData\Local\Microsoft\Windows\Temporary Internet Files\Content.IE5\K3NFUO3U\Wedding Ring Pictures 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484313"/>
            <a:ext cx="18256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 descr="C:\Users\danielle.lazzarin\AppData\Local\Microsoft\Windows\Temporary Internet Files\Content.IE5\HEUOSY1F\sun-clip-art-1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484313"/>
            <a:ext cx="1766887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C:\Users\danielle.lazzarin\AppData\Local\Microsoft\Windows\Temporary Internet Files\Content.IE5\HEUOSY1F\rain-cloud-clipart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738" y="3933825"/>
            <a:ext cx="151288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37" y="2076943"/>
            <a:ext cx="15716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4329113"/>
            <a:ext cx="15811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813" y="4689475"/>
            <a:ext cx="14382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758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752285"/>
              </p:ext>
            </p:extLst>
          </p:nvPr>
        </p:nvGraphicFramePr>
        <p:xfrm>
          <a:off x="0" y="2"/>
          <a:ext cx="9143999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7886"/>
                <a:gridCol w="3321470"/>
                <a:gridCol w="3174643"/>
              </a:tblGrid>
              <a:tr h="27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Lamb to the Slaughter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Evidence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What it tells the reader</a:t>
                      </a:r>
                      <a:endParaRPr lang="en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5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What the character says/thinks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5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What the character does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5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What other characters say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5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What the narrator says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176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171</TotalTime>
  <Words>107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Century Gothic</vt:lpstr>
      <vt:lpstr>Times New Roman</vt:lpstr>
      <vt:lpstr>Trebuchet MS</vt:lpstr>
      <vt:lpstr>Wingdings</vt:lpstr>
      <vt:lpstr>Wingdings 2</vt:lpstr>
      <vt:lpstr>Quotable</vt:lpstr>
      <vt:lpstr>Developing Character</vt:lpstr>
      <vt:lpstr>How an author reveals a character:</vt:lpstr>
      <vt:lpstr>What does it mean?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Neals</dc:creator>
  <cp:lastModifiedBy>Neals, Lesley</cp:lastModifiedBy>
  <cp:revision>5</cp:revision>
  <dcterms:created xsi:type="dcterms:W3CDTF">2016-02-18T00:12:37Z</dcterms:created>
  <dcterms:modified xsi:type="dcterms:W3CDTF">2016-02-19T19:43:14Z</dcterms:modified>
</cp:coreProperties>
</file>