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14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62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98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655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79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218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06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80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92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06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08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F77F-0C0C-4E48-9034-A0C660133737}" type="datetimeFigureOut">
              <a:rPr lang="en-CA" smtClean="0"/>
              <a:t>18/04/2016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3A75-EA41-4268-AC14-FC64DD876F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17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7944" y="1052736"/>
            <a:ext cx="4678288" cy="1298575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Descent into Savagery 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2467000"/>
            <a:ext cx="6400800" cy="1752600"/>
          </a:xfrm>
        </p:spPr>
        <p:txBody>
          <a:bodyPr/>
          <a:lstStyle/>
          <a:p>
            <a:r>
              <a:rPr lang="en-CA" i="1" dirty="0" smtClean="0"/>
              <a:t>Lord of the Flies</a:t>
            </a:r>
            <a:endParaRPr lang="en-CA" i="1" dirty="0"/>
          </a:p>
        </p:txBody>
      </p:sp>
      <p:pic>
        <p:nvPicPr>
          <p:cNvPr id="1026" name="Picture 2" descr="https://mir-s3-cdn-cf.behance.net/project_modules/disp/697c949498779.5602e1eb3cac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" t="1" r="46963" b="3390"/>
          <a:stretch/>
        </p:blipFill>
        <p:spPr bwMode="auto">
          <a:xfrm>
            <a:off x="117942" y="116632"/>
            <a:ext cx="4408186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42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Descent into Savagery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By this chapter, the boys’ community mirrors a political society, with the faceless and frightened </a:t>
            </a:r>
            <a:r>
              <a:rPr lang="en-CA" dirty="0" err="1" smtClean="0"/>
              <a:t>littluns</a:t>
            </a:r>
            <a:r>
              <a:rPr lang="en-CA" dirty="0" smtClean="0"/>
              <a:t> resembling the masses of common people and the various older boys filling positions of power and importance with regard to these underlings.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850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Descent into Savagery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of the older boys, including Ralph and especially Simon, are kind to the </a:t>
            </a:r>
            <a:r>
              <a:rPr lang="en-CA" dirty="0" err="1" smtClean="0"/>
              <a:t>littluns</a:t>
            </a:r>
            <a:r>
              <a:rPr lang="en-CA" dirty="0" smtClean="0"/>
              <a:t>; others, including Roger and Jack, are cruel to them. In short, two conceptions of power emerge on the island, corresponding to the novel’s philosophical poles—</a:t>
            </a:r>
            <a:r>
              <a:rPr lang="en-CA" b="1" dirty="0" smtClean="0"/>
              <a:t>civilization and savagery.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591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Descent into Savagery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Simon, Ralph, and Piggy represent the idea that power should be used for the good of the group and the protection of the </a:t>
            </a:r>
            <a:r>
              <a:rPr lang="en-CA" dirty="0" err="1" smtClean="0"/>
              <a:t>littluns</a:t>
            </a:r>
            <a:r>
              <a:rPr lang="en-CA" dirty="0" smtClean="0"/>
              <a:t>—a stance representing the instinct toward </a:t>
            </a:r>
            <a:r>
              <a:rPr lang="en-CA" b="1" dirty="0" smtClean="0"/>
              <a:t>civilization, order, and morality.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41290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Descent into Savagery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Roger and Jack represent the idea that power should enable those who hold it to gratify their own desires and act on their impulses.</a:t>
            </a:r>
            <a:endParaRPr lang="en-CA" dirty="0"/>
          </a:p>
          <a:p>
            <a:r>
              <a:rPr lang="en-CA" dirty="0" smtClean="0"/>
              <a:t>They treat the </a:t>
            </a:r>
            <a:r>
              <a:rPr lang="en-CA" dirty="0" err="1" smtClean="0"/>
              <a:t>littluns</a:t>
            </a:r>
            <a:r>
              <a:rPr lang="en-CA" dirty="0" smtClean="0"/>
              <a:t> as servants or objects for their own amusement—a stance representing the instinct toward </a:t>
            </a:r>
            <a:r>
              <a:rPr lang="en-CA" b="1" dirty="0" smtClean="0"/>
              <a:t>savagery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181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44" y="1340768"/>
            <a:ext cx="9036496" cy="5361459"/>
          </a:xfrm>
        </p:spPr>
        <p:txBody>
          <a:bodyPr>
            <a:normAutofit/>
          </a:bodyPr>
          <a:lstStyle/>
          <a:p>
            <a:r>
              <a:rPr lang="en-CA" dirty="0" smtClean="0"/>
              <a:t>Jack’s bloodlust and thirst for power have overwhelmed his interest in civilization. </a:t>
            </a:r>
          </a:p>
          <a:p>
            <a:r>
              <a:rPr lang="en-CA" dirty="0" smtClean="0"/>
              <a:t>He previously justified his commitment to hunting by claiming that it was for the good of the group, now he no longer feels the need to justify his behavior at all. </a:t>
            </a:r>
          </a:p>
          <a:p>
            <a:r>
              <a:rPr lang="en-CA" dirty="0" smtClean="0"/>
              <a:t>He indicates his new orientation toward savagery by painting his face like a barbarian and leading wild chants.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b="1" dirty="0" smtClean="0"/>
              <a:t>Descent into Savagery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254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Descent into Savagery </vt:lpstr>
      <vt:lpstr>Descent into Savagery </vt:lpstr>
      <vt:lpstr>Descent into Savagery </vt:lpstr>
      <vt:lpstr>Descent into Savagery </vt:lpstr>
      <vt:lpstr>Descent into Savagery </vt:lpstr>
      <vt:lpstr>Descent into Savagery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Descent into Savagery</dc:title>
  <dc:creator>Lesley Neals</dc:creator>
  <cp:lastModifiedBy>Lesley Neals</cp:lastModifiedBy>
  <cp:revision>3</cp:revision>
  <dcterms:created xsi:type="dcterms:W3CDTF">2016-04-18T21:56:04Z</dcterms:created>
  <dcterms:modified xsi:type="dcterms:W3CDTF">2016-04-18T23:23:06Z</dcterms:modified>
</cp:coreProperties>
</file>