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9" r:id="rId2"/>
    <p:sldId id="256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D4685256-98A9-4084-A28A-0789F6BF0DD7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8DDB2225-3225-4DFA-81A0-032E296F00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532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5256-98A9-4084-A28A-0789F6BF0DD7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2225-3225-4DFA-81A0-032E296F00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267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4685256-98A9-4084-A28A-0789F6BF0DD7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DDB2225-3225-4DFA-81A0-032E296F00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5769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4685256-98A9-4084-A28A-0789F6BF0DD7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DDB2225-3225-4DFA-81A0-032E296F007E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2453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4685256-98A9-4084-A28A-0789F6BF0DD7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DDB2225-3225-4DFA-81A0-032E296F00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932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5256-98A9-4084-A28A-0789F6BF0DD7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2225-3225-4DFA-81A0-032E296F00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8399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5256-98A9-4084-A28A-0789F6BF0DD7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2225-3225-4DFA-81A0-032E296F00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6682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5256-98A9-4084-A28A-0789F6BF0DD7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2225-3225-4DFA-81A0-032E296F00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4095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4685256-98A9-4084-A28A-0789F6BF0DD7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DDB2225-3225-4DFA-81A0-032E296F00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09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5256-98A9-4084-A28A-0789F6BF0DD7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2225-3225-4DFA-81A0-032E296F00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90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4685256-98A9-4084-A28A-0789F6BF0DD7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8DDB2225-3225-4DFA-81A0-032E296F00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842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5256-98A9-4084-A28A-0789F6BF0DD7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2225-3225-4DFA-81A0-032E296F00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349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5256-98A9-4084-A28A-0789F6BF0DD7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2225-3225-4DFA-81A0-032E296F00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42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5256-98A9-4084-A28A-0789F6BF0DD7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2225-3225-4DFA-81A0-032E296F00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584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5256-98A9-4084-A28A-0789F6BF0DD7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2225-3225-4DFA-81A0-032E296F00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008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5256-98A9-4084-A28A-0789F6BF0DD7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2225-3225-4DFA-81A0-032E296F00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027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5256-98A9-4084-A28A-0789F6BF0DD7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2225-3225-4DFA-81A0-032E296F00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993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85256-98A9-4084-A28A-0789F6BF0DD7}" type="datetimeFigureOut">
              <a:rPr lang="en-CA" smtClean="0"/>
              <a:t>02/06/2016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2225-3225-4DFA-81A0-032E296F00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716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Connecting Plots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Looking at your sheet of the four intertwining plots, jot down as much as you can fit in.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Be sure to include:</a:t>
            </a:r>
          </a:p>
          <a:p>
            <a:pPr>
              <a:buFontTx/>
              <a:buChar char="-"/>
            </a:pPr>
            <a:r>
              <a:rPr lang="en-CA" dirty="0" smtClean="0"/>
              <a:t>Who is involved</a:t>
            </a:r>
          </a:p>
          <a:p>
            <a:pPr>
              <a:buFontTx/>
              <a:buChar char="-"/>
            </a:pPr>
            <a:r>
              <a:rPr lang="en-CA" dirty="0" smtClean="0"/>
              <a:t>Why </a:t>
            </a:r>
          </a:p>
          <a:p>
            <a:pPr>
              <a:buFontTx/>
              <a:buChar char="-"/>
            </a:pPr>
            <a:r>
              <a:rPr lang="en-CA" dirty="0" smtClean="0"/>
              <a:t>What this reveals about their character</a:t>
            </a:r>
          </a:p>
        </p:txBody>
      </p:sp>
    </p:spTree>
    <p:extLst>
      <p:ext uri="{BB962C8B-B14F-4D97-AF65-F5344CB8AC3E}">
        <p14:creationId xmlns:p14="http://schemas.microsoft.com/office/powerpoint/2010/main" val="4098074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492905"/>
            <a:ext cx="7315200" cy="1825096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Themes and Symbols in </a:t>
            </a:r>
            <a:r>
              <a:rPr lang="en-CA" i="1" dirty="0" smtClean="0"/>
              <a:t>The Merchant of Venice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2600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90600"/>
            <a:ext cx="7315200" cy="1825096"/>
          </a:xfrm>
        </p:spPr>
        <p:txBody>
          <a:bodyPr/>
          <a:lstStyle/>
          <a:p>
            <a:r>
              <a:rPr lang="en-CA" dirty="0" smtClean="0"/>
              <a:t>Refresher…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0" y="2815696"/>
            <a:ext cx="7315200" cy="150230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Define </a:t>
            </a:r>
            <a:r>
              <a:rPr lang="en-CA" b="1" i="1" dirty="0" smtClean="0"/>
              <a:t>THEME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Give me a theme from </a:t>
            </a:r>
            <a:r>
              <a:rPr lang="en-CA" i="1" dirty="0" smtClean="0"/>
              <a:t>To Kill a Mockingbird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What might a possible theme from </a:t>
            </a:r>
            <a:r>
              <a:rPr lang="en-CA" i="1" dirty="0" smtClean="0"/>
              <a:t>The Merchant of Venice</a:t>
            </a:r>
            <a:r>
              <a:rPr lang="en-CA" dirty="0" smtClean="0"/>
              <a:t> be?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8272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Prejudice and Intolerance </a:t>
            </a:r>
          </a:p>
          <a:p>
            <a:r>
              <a:rPr lang="en-US" dirty="0" smtClean="0"/>
              <a:t>Wealth</a:t>
            </a:r>
          </a:p>
          <a:p>
            <a:r>
              <a:rPr lang="en-US" dirty="0" smtClean="0"/>
              <a:t>Friendship</a:t>
            </a:r>
          </a:p>
          <a:p>
            <a:r>
              <a:rPr lang="en-US" dirty="0" smtClean="0"/>
              <a:t>Marriage</a:t>
            </a:r>
          </a:p>
          <a:p>
            <a:r>
              <a:rPr lang="en-US" dirty="0" smtClean="0"/>
              <a:t>Justice </a:t>
            </a:r>
          </a:p>
          <a:p>
            <a:r>
              <a:rPr lang="en-US" dirty="0" smtClean="0"/>
              <a:t>Isolation</a:t>
            </a:r>
          </a:p>
          <a:p>
            <a:r>
              <a:rPr lang="en-US" dirty="0" smtClean="0"/>
              <a:t>Love</a:t>
            </a:r>
          </a:p>
          <a:p>
            <a:r>
              <a:rPr lang="en-US" dirty="0" smtClean="0"/>
              <a:t>Choices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378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Refresher…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Define </a:t>
            </a:r>
            <a:r>
              <a:rPr lang="en-CA" b="1" i="1" dirty="0" smtClean="0"/>
              <a:t>SYMBOL</a:t>
            </a:r>
            <a:endParaRPr lang="en-CA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Give me a </a:t>
            </a:r>
            <a:r>
              <a:rPr lang="en-CA" dirty="0" smtClean="0"/>
              <a:t>symbol </a:t>
            </a:r>
            <a:r>
              <a:rPr lang="en-CA" dirty="0" smtClean="0"/>
              <a:t>from </a:t>
            </a:r>
            <a:r>
              <a:rPr lang="en-CA" i="1" dirty="0" smtClean="0"/>
              <a:t>To Kill a Mockingbird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What might a possible </a:t>
            </a:r>
            <a:r>
              <a:rPr lang="en-CA" dirty="0" smtClean="0"/>
              <a:t>symbol </a:t>
            </a:r>
            <a:r>
              <a:rPr lang="en-CA" dirty="0" smtClean="0"/>
              <a:t>from </a:t>
            </a:r>
            <a:r>
              <a:rPr lang="en-CA" i="1" dirty="0" smtClean="0"/>
              <a:t>The Merchant of Venice</a:t>
            </a:r>
            <a:r>
              <a:rPr lang="en-CA" dirty="0" smtClean="0"/>
              <a:t> be?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9510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pound of flesh</a:t>
            </a:r>
          </a:p>
          <a:p>
            <a:r>
              <a:rPr lang="en-US" sz="2800" dirty="0" smtClean="0"/>
              <a:t>Rings</a:t>
            </a:r>
          </a:p>
          <a:p>
            <a:r>
              <a:rPr lang="en-US" sz="2800" dirty="0" smtClean="0"/>
              <a:t>Music</a:t>
            </a:r>
          </a:p>
          <a:p>
            <a:r>
              <a:rPr lang="en-US" sz="2800" dirty="0" smtClean="0"/>
              <a:t>The gold, silver, and lead caskets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09497723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290</TotalTime>
  <Words>122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Connecting Plots</vt:lpstr>
      <vt:lpstr>Themes and Symbols in The Merchant of Venice</vt:lpstr>
      <vt:lpstr>Refresher…</vt:lpstr>
      <vt:lpstr>Themes</vt:lpstr>
      <vt:lpstr>Refresher…</vt:lpstr>
      <vt:lpstr>Symbols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Plots</dc:title>
  <dc:creator>Lesley Neals</dc:creator>
  <cp:lastModifiedBy>Neals, Lesley</cp:lastModifiedBy>
  <cp:revision>4</cp:revision>
  <dcterms:created xsi:type="dcterms:W3CDTF">2016-06-01T20:15:04Z</dcterms:created>
  <dcterms:modified xsi:type="dcterms:W3CDTF">2016-06-02T17:03:58Z</dcterms:modified>
</cp:coreProperties>
</file>