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77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92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04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69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43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37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38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18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803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02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A49E-AA71-4D94-B478-48CDB6CD68D2}" type="datetimeFigureOut">
              <a:rPr lang="en-CA" smtClean="0"/>
              <a:t>15/02/2016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4E3A-4F0E-4A87-A752-E898C60790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94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3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 Comparative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 comparative essay seeks to illuminate textual elements, themes, ideas, etc. by comparing texts.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Compare </a:t>
            </a:r>
            <a:r>
              <a:rPr lang="en-US" b="1" dirty="0"/>
              <a:t>and contrast writing discusses the similarities and differences between two concepts, issues, people, places, things, etc.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731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 Comparative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This type of writing can be an unbiased discussion, which merely discusses a subject with no argumentation, or it may be an attempt to convince the reader of the writer’s opinion.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020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TASK:  Write an IN-CLASS literary comparative essay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CA" dirty="0" smtClean="0"/>
              <a:t>In-class prep – Tuesday</a:t>
            </a:r>
          </a:p>
          <a:p>
            <a:r>
              <a:rPr lang="en-CA" dirty="0" smtClean="0"/>
              <a:t>In-class writing – Wednesday &amp; Thursday </a:t>
            </a:r>
          </a:p>
          <a:p>
            <a:pPr marL="0" indent="0">
              <a:buNone/>
            </a:pPr>
            <a:r>
              <a:rPr lang="en-CA" dirty="0" smtClean="0"/>
              <a:t>    - In the library computer lab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(these days should be treated like any regular test! Unexplained absences may result in a zero…)</a:t>
            </a:r>
          </a:p>
        </p:txBody>
      </p:sp>
    </p:spTree>
    <p:extLst>
      <p:ext uri="{BB962C8B-B14F-4D97-AF65-F5344CB8AC3E}">
        <p14:creationId xmlns:p14="http://schemas.microsoft.com/office/powerpoint/2010/main" val="166579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1. Compare how setting is used to convey the construction of </a:t>
            </a:r>
            <a:r>
              <a:rPr lang="en-US" b="1" i="1" dirty="0"/>
              <a:t>progress vs tradition</a:t>
            </a:r>
            <a:r>
              <a:rPr lang="en-US" b="1" dirty="0"/>
              <a:t> in the short stories we have studied.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2. The protagonists of our short stories struggle with </a:t>
            </a:r>
            <a:r>
              <a:rPr lang="en-US" b="1" i="1" dirty="0"/>
              <a:t>authority and societal expectations</a:t>
            </a:r>
            <a:r>
              <a:rPr lang="en-US" b="1" dirty="0"/>
              <a:t> (rules and order).  How do they cope with these expectations, and what are the results of their choices? 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3. Compare how the authors of the short stories we have read use symbols to convey the theme of </a:t>
            </a:r>
            <a:r>
              <a:rPr lang="en-US" b="1" i="1" dirty="0"/>
              <a:t>isolation</a:t>
            </a:r>
            <a:r>
              <a:rPr lang="en-US" b="1" dirty="0"/>
              <a:t>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086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285427"/>
              </p:ext>
            </p:extLst>
          </p:nvPr>
        </p:nvGraphicFramePr>
        <p:xfrm>
          <a:off x="0" y="1268760"/>
          <a:ext cx="9036496" cy="540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8248"/>
                <a:gridCol w="4518248"/>
              </a:tblGrid>
              <a:tr h="648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BLOCK METHOD </a:t>
                      </a:r>
                      <a:endParaRPr lang="en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ALTERNATING METHOD</a:t>
                      </a:r>
                      <a:endParaRPr lang="en-C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92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Thesis: Text A reveals x; however Text B reveals…</a:t>
                      </a:r>
                      <a:endParaRPr lang="en-C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Thesis: An examination of the use of symbols in A and B reveal….</a:t>
                      </a:r>
                      <a:endParaRPr lang="en-C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2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Paragraph 1: Text A</a:t>
                      </a:r>
                      <a:endParaRPr lang="en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Paragraph 1: Point 1, text A and B</a:t>
                      </a:r>
                      <a:endParaRPr lang="en-C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22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Paragraph 2: Text B</a:t>
                      </a:r>
                      <a:endParaRPr lang="en-C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Paragraph 2: Point 2, text A and B</a:t>
                      </a:r>
                      <a:endParaRPr lang="en-CA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4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Paragraph 3,4…: Conclusions drawn from comparison</a:t>
                      </a:r>
                      <a:endParaRPr lang="en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Paragraph 3: Point 3, text A and B</a:t>
                      </a:r>
                      <a:endParaRPr lang="en-C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753"/>
            <a:ext cx="822372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Consider the following types </a:t>
            </a:r>
            <a:r>
              <a:rPr kumimoji="0" lang="en-US" alt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organization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CA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238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Writing a Comparative Essay</vt:lpstr>
      <vt:lpstr>Writing a Comparative Essay</vt:lpstr>
      <vt:lpstr>TASK:  Write an IN-CLASS literary comparative essay  </vt:lpstr>
      <vt:lpstr>Questions…</vt:lpstr>
      <vt:lpstr> Consider the following types of organization: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Neals</dc:creator>
  <cp:lastModifiedBy>Lesley Neals</cp:lastModifiedBy>
  <cp:revision>4</cp:revision>
  <dcterms:created xsi:type="dcterms:W3CDTF">2016-02-16T00:17:48Z</dcterms:created>
  <dcterms:modified xsi:type="dcterms:W3CDTF">2016-02-16T02:35:06Z</dcterms:modified>
</cp:coreProperties>
</file>