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58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6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55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36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52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17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2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49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50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62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2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4D3ED-656E-4F6D-BB66-8B526108E656}" type="datetimeFigureOut">
              <a:rPr lang="en-CA" smtClean="0"/>
              <a:t>21/02/2015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9E73-F125-4E62-8677-E2C45C6831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72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Carrier Pigeons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30" name="Picture 6" descr="Carrier pigeon in World War O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9" b="14424"/>
          <a:stretch/>
        </p:blipFill>
        <p:spPr bwMode="auto">
          <a:xfrm>
            <a:off x="-713" y="1773383"/>
            <a:ext cx="9144713" cy="508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9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4" descr="Love this vintage photo - Airedale delivering carrier pigeons - W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4" y="24052"/>
            <a:ext cx="9111355" cy="672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Carrier pigeon sent from a British Tank, France ca.1918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832"/>
            <a:ext cx="9144000" cy="689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1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8" descr="Shorpy Historical Photo Archive :: Mobile Communication: WW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8" b="5068"/>
          <a:stretch/>
        </p:blipFill>
        <p:spPr bwMode="auto">
          <a:xfrm>
            <a:off x="-16590" y="33697"/>
            <a:ext cx="8260998" cy="682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5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216" y="476672"/>
            <a:ext cx="2458616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Morse Code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http://www.worcestershireregiment.com/img/signaller_WW1_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18" y="0"/>
            <a:ext cx="6755610" cy="679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58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http://www.ronayling.dsl.pipex.com/keycollection/lk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02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46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6176" y="274638"/>
            <a:ext cx="2987824" cy="5458618"/>
          </a:xfrm>
        </p:spPr>
        <p:txBody>
          <a:bodyPr/>
          <a:lstStyle/>
          <a:p>
            <a:r>
              <a:rPr lang="en-CA" b="1" dirty="0" smtClean="0"/>
              <a:t>Trench Telephones and Radios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8194" name="Picture 2" descr="Trench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41061"/>
            <a:ext cx="6149280" cy="667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8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Aerial cables delivered telephone or Morse code messages with lines laid on the ground or buried near the firing line. </a:t>
            </a:r>
          </a:p>
          <a:p>
            <a:r>
              <a:rPr lang="en-CA" dirty="0" err="1" smtClean="0"/>
              <a:t>Begbie</a:t>
            </a:r>
            <a:r>
              <a:rPr lang="en-CA" dirty="0" smtClean="0"/>
              <a:t> lamp was used for flashing Morse code messages. </a:t>
            </a:r>
          </a:p>
          <a:p>
            <a:r>
              <a:rPr lang="en-CA" dirty="0" smtClean="0"/>
              <a:t>Two flags (one white and one blue) were used against light or dark backgrounds. </a:t>
            </a:r>
          </a:p>
          <a:p>
            <a:r>
              <a:rPr lang="en-CA" dirty="0" smtClean="0"/>
              <a:t>Electric lamps on a tripod stand were used at night. </a:t>
            </a:r>
          </a:p>
          <a:p>
            <a:r>
              <a:rPr lang="en-CA" dirty="0" smtClean="0"/>
              <a:t>Two types of flap or disc instruments opened and shut with the long and short pauses of the Morse code - the one with the three flaps attached to a spring could be attached to a tree or wall).</a:t>
            </a:r>
          </a:p>
          <a:p>
            <a:r>
              <a:rPr lang="en-CA" dirty="0" smtClean="0"/>
              <a:t>Heliograph with its mirrors, needed sunshine to transmit messages. </a:t>
            </a:r>
          </a:p>
          <a:p>
            <a:r>
              <a:rPr lang="en-CA" dirty="0" smtClean="0"/>
              <a:t>Whistle which could be used for signals with Morse code.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468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 descr="Signalling equipment on the Western Front in WW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3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691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4576</TotalTime>
  <Words>129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Carrier Pigeons</vt:lpstr>
      <vt:lpstr>PowerPoint Presentation</vt:lpstr>
      <vt:lpstr>PowerPoint Presentation</vt:lpstr>
      <vt:lpstr>PowerPoint Presentation</vt:lpstr>
      <vt:lpstr>Morse Code</vt:lpstr>
      <vt:lpstr>PowerPoint Presentation</vt:lpstr>
      <vt:lpstr>Trench Telephones and Radios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4</cp:revision>
  <dcterms:created xsi:type="dcterms:W3CDTF">2015-02-21T20:35:53Z</dcterms:created>
  <dcterms:modified xsi:type="dcterms:W3CDTF">2015-02-25T00:52:50Z</dcterms:modified>
</cp:coreProperties>
</file>