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6" r:id="rId5"/>
    <p:sldId id="269" r:id="rId6"/>
    <p:sldId id="260" r:id="rId7"/>
    <p:sldId id="258" r:id="rId8"/>
    <p:sldId id="262" r:id="rId9"/>
    <p:sldId id="261" r:id="rId10"/>
    <p:sldId id="263" r:id="rId11"/>
    <p:sldId id="272" r:id="rId12"/>
    <p:sldId id="267" r:id="rId13"/>
    <p:sldId id="270" r:id="rId14"/>
    <p:sldId id="274" r:id="rId15"/>
    <p:sldId id="271" r:id="rId16"/>
    <p:sldId id="273" r:id="rId17"/>
    <p:sldId id="275" r:id="rId18"/>
    <p:sldId id="276" r:id="rId19"/>
    <p:sldId id="26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37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4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62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69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0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164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8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7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9155-4117-4F86-84D5-0BAE455E097F}" type="datetimeFigureOut">
              <a:rPr lang="en-CA" smtClean="0"/>
              <a:t>01/02/2015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A7CC-7250-4E2F-A6C6-7345F174A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5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I don't get it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36704" cy="68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can I go to the bathroom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5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https://spanishplans.files.wordpress.com/2014/03/ill-just-wait-here-patiently.png?w=300&amp;h=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"/>
            <a:ext cx="9144000" cy="69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stay after clas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66" y="3921193"/>
            <a:ext cx="544411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e Bell Doesn't Dimiss You Meme by SpanishPl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"/>
            <a:ext cx="4499992" cy="59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 descr="Meme for borr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2" y="-1"/>
            <a:ext cx="9336779" cy="55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Students exc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16624" cy="67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5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Please tell me more about how you did your homework, but your printer b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86"/>
            <a:ext cx="6804248" cy="68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7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The Rock Teacher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49"/>
            <a:ext cx="9222339" cy="55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7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 descr="surprised about due 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14001"/>
            <a:ext cx="9153516" cy="59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6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 descr="do I still have to take the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" y="0"/>
            <a:ext cx="9139839" cy="68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0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turn in you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6" y="260648"/>
            <a:ext cx="9223209" cy="6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No Penci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55"/>
            <a:ext cx="7164288" cy="68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3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 descr="The story of my life this school year!!!!  3 weeks, 4 days left...I think I can. I think I c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-25006"/>
            <a:ext cx="9320545" cy="68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9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Asking for a Volunteer, Meme by SpanishPl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51"/>
            <a:ext cx="4032448" cy="69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ow I feel when students talk during my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"/>
            <a:ext cx="5727700" cy="73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2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What I look like if you're talking while i'm talking Grumpy cat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9169"/>
            <a:ext cx="6120680" cy="68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9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Are we doing anything fun today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"/>
            <a:ext cx="4680520" cy="70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Students late work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5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repeating my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" y="-1"/>
            <a:ext cx="9139661" cy="64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1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When a student asks if you did anything in class while he was ab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8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6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2</cp:revision>
  <dcterms:created xsi:type="dcterms:W3CDTF">2015-02-02T00:39:49Z</dcterms:created>
  <dcterms:modified xsi:type="dcterms:W3CDTF">2015-02-02T01:00:43Z</dcterms:modified>
</cp:coreProperties>
</file>