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6ABB38D-3929-4E8B-BFFC-84E689062A4C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AF571B4-ADB0-4675-90CF-CD545C9623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51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E4E548-B4A2-457C-8188-DF01BC6F4062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C3F2CA-FE22-48E6-800D-7A4EEBFF467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04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47CFE1-B254-43B3-B38F-27E6FD798AA8}" type="datetimeFigureOut">
              <a:rPr lang="en-CA" smtClean="0"/>
              <a:pPr/>
              <a:t>27/04/2016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42D521-C54C-4E74-BD98-7A9EB116C35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1170" y="548680"/>
            <a:ext cx="41937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oper Black" pitchFamily="18" charset="0"/>
              </a:rPr>
              <a:t>Canadian 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oper Black" pitchFamily="18" charset="0"/>
              </a:rPr>
              <a:t>Citizenship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04864"/>
            <a:ext cx="44577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7395" y="260648"/>
            <a:ext cx="6277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</a:rPr>
              <a:t>What is a citizen?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53210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Someone who is by birth or</a:t>
            </a:r>
          </a:p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naturalization a legal member</a:t>
            </a:r>
          </a:p>
          <a:p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o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f a nation and who, as a result,</a:t>
            </a:r>
          </a:p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has the rights and responsibilities </a:t>
            </a:r>
          </a:p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of citizenship 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/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05064"/>
            <a:ext cx="3886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84455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What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makes a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 “good”</a:t>
            </a:r>
          </a:p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c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 pitchFamily="18" charset="0"/>
              </a:rPr>
              <a:t>itizen?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oper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844824"/>
            <a:ext cx="788857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/>
              <a:buChar char="®"/>
            </a:pP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Follows laws and ethics</a:t>
            </a:r>
          </a:p>
          <a:p>
            <a:pPr algn="ctr">
              <a:buFont typeface="Wingdings"/>
              <a:buChar char="®"/>
            </a:pP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Participates in society</a:t>
            </a:r>
          </a:p>
          <a:p>
            <a:pPr algn="ctr">
              <a:buFont typeface="Wingdings"/>
              <a:buChar char="®"/>
            </a:pP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Respects all cultures</a:t>
            </a:r>
          </a:p>
          <a:p>
            <a:pPr algn="ctr">
              <a:buFont typeface="Wingdings"/>
              <a:buChar char="®"/>
            </a:pP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Pays taxes</a:t>
            </a:r>
          </a:p>
          <a:p>
            <a:pPr algn="ctr">
              <a:buFont typeface="Wingdings"/>
              <a:buChar char="®"/>
            </a:pP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Helpful towards others</a:t>
            </a:r>
          </a:p>
          <a:p>
            <a:pPr algn="ctr">
              <a:buFont typeface="Wingdings"/>
              <a:buChar char="®"/>
            </a:pP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Volunteers/gives back</a:t>
            </a:r>
          </a:p>
          <a:p>
            <a:pPr algn="ctr">
              <a:buFont typeface="Wingdings"/>
              <a:buChar char="®"/>
            </a:pP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Contributes to the economy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88640"/>
            <a:ext cx="73106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What makes a “bad”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itizen?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383" y="1916832"/>
            <a:ext cx="7529625" cy="58477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Breaks/disobeys the law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Disrespects other cultures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Harms the environment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Puts themselves/others in 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danger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Disturbs the peace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Acts selfishly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Does not vote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  <a:sym typeface="Wingdings"/>
            </a:endParaRPr>
          </a:p>
          <a:p>
            <a:pPr algn="ctr"/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88640"/>
            <a:ext cx="6692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oper Black" pitchFamily="18" charset="0"/>
              </a:rPr>
              <a:t>The meaning of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oper Black" pitchFamily="18" charset="0"/>
              </a:rPr>
              <a:t>citizenship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4"/>
            <a:ext cx="8372997" cy="54476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/>
              </a:rPr>
              <a:t>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As a citizen, you are entitled 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t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o many rights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Along with every right comes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responsibility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We are all citizens in many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w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ays; in our families, school,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c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  <a:sym typeface="Wingdings"/>
              </a:rPr>
              <a:t>ity and in Canada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87624" y="692696"/>
            <a:ext cx="6768752" cy="594928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835696" y="1268760"/>
            <a:ext cx="5472608" cy="4896544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411760" y="1772816"/>
            <a:ext cx="4320480" cy="3816424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059832" y="2348880"/>
            <a:ext cx="3096344" cy="2808312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Oval 9"/>
          <p:cNvSpPr/>
          <p:nvPr/>
        </p:nvSpPr>
        <p:spPr>
          <a:xfrm>
            <a:off x="3563888" y="2780928"/>
            <a:ext cx="2088232" cy="18002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ME</a:t>
            </a: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(family, friends)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24928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Community</a:t>
            </a:r>
            <a:endParaRPr lang="en-C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4509120"/>
            <a:ext cx="1611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Groups, Clubs, </a:t>
            </a:r>
          </a:p>
          <a:p>
            <a:pPr algn="ctr"/>
            <a:r>
              <a:rPr lang="en-CA" b="1" dirty="0" smtClean="0"/>
              <a:t>Sports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198884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City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484784"/>
            <a:ext cx="100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Province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39952" y="980728"/>
            <a:ext cx="9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Country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116632"/>
            <a:ext cx="2907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/>
              <a:t>Citizen’s Circle</a:t>
            </a:r>
            <a:endParaRPr lang="en-CA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17229" y="5013176"/>
            <a:ext cx="302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What you belong to </a:t>
            </a:r>
          </a:p>
          <a:p>
            <a:pPr algn="ctr"/>
            <a:r>
              <a:rPr lang="en-CA" b="1" dirty="0"/>
              <a:t>i</a:t>
            </a:r>
            <a:r>
              <a:rPr lang="en-CA" b="1" dirty="0" smtClean="0"/>
              <a:t>n City </a:t>
            </a:r>
            <a:r>
              <a:rPr lang="en-CA" b="1" smtClean="0"/>
              <a:t>of Kawartha Lakes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5517232"/>
            <a:ext cx="2642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What provincial</a:t>
            </a:r>
          </a:p>
          <a:p>
            <a:pPr algn="ctr"/>
            <a:r>
              <a:rPr lang="en-CA" b="1" dirty="0"/>
              <a:t>a</a:t>
            </a:r>
            <a:r>
              <a:rPr lang="en-CA" b="1" dirty="0" smtClean="0"/>
              <a:t>ffairs you are involved in</a:t>
            </a:r>
            <a:endParaRPr lang="en-CA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6093296"/>
            <a:ext cx="2001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What makes you a </a:t>
            </a:r>
          </a:p>
          <a:p>
            <a:pPr algn="ctr"/>
            <a:r>
              <a:rPr lang="en-CA" b="1" dirty="0" smtClean="0"/>
              <a:t>Canadian citizen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180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Cooper Black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Power</dc:creator>
  <cp:lastModifiedBy>Neals, Lesley</cp:lastModifiedBy>
  <cp:revision>11</cp:revision>
  <dcterms:created xsi:type="dcterms:W3CDTF">2011-01-21T18:08:08Z</dcterms:created>
  <dcterms:modified xsi:type="dcterms:W3CDTF">2016-04-27T14:01:47Z</dcterms:modified>
</cp:coreProperties>
</file>