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6" r:id="rId3"/>
    <p:sldId id="266" r:id="rId4"/>
    <p:sldId id="257" r:id="rId5"/>
    <p:sldId id="258" r:id="rId6"/>
    <p:sldId id="259" r:id="rId7"/>
    <p:sldId id="260" r:id="rId8"/>
    <p:sldId id="261" r:id="rId9"/>
    <p:sldId id="262" r:id="rId10"/>
    <p:sldId id="263" r:id="rId11"/>
    <p:sldId id="264"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93CFA5B-59E4-40BA-AC81-CBFB1B504A1E}" type="datetimeFigureOut">
              <a:rPr lang="en-CA" smtClean="0"/>
              <a:t>03/05/2016</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4B30E18-D310-4C19-A96A-2D9ED0D15E21}"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3CFA5B-59E4-40BA-AC81-CBFB1B504A1E}" type="datetimeFigureOut">
              <a:rPr lang="en-CA" smtClean="0"/>
              <a:t>03/05/2016</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C4B30E18-D310-4C19-A96A-2D9ED0D15E21}"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3CFA5B-59E4-40BA-AC81-CBFB1B504A1E}" type="datetimeFigureOut">
              <a:rPr lang="en-CA" smtClean="0"/>
              <a:t>03/05/2016</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C4B30E18-D310-4C19-A96A-2D9ED0D15E21}"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3CFA5B-59E4-40BA-AC81-CBFB1B504A1E}" type="datetimeFigureOut">
              <a:rPr lang="en-CA" smtClean="0"/>
              <a:t>03/05/2016</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C4B30E18-D310-4C19-A96A-2D9ED0D15E21}" type="slidenum">
              <a:rPr lang="en-CA" smtClean="0"/>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93CFA5B-59E4-40BA-AC81-CBFB1B504A1E}" type="datetimeFigureOut">
              <a:rPr lang="en-CA" smtClean="0"/>
              <a:t>03/05/2016</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C4B30E18-D310-4C19-A96A-2D9ED0D15E21}" type="slidenum">
              <a:rPr lang="en-CA" smtClean="0"/>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93CFA5B-59E4-40BA-AC81-CBFB1B504A1E}" type="datetimeFigureOut">
              <a:rPr lang="en-CA" smtClean="0"/>
              <a:t>03/05/2016</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C4B30E18-D310-4C19-A96A-2D9ED0D15E21}" type="slidenum">
              <a:rPr lang="en-CA" smtClean="0"/>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93CFA5B-59E4-40BA-AC81-CBFB1B504A1E}" type="datetimeFigureOut">
              <a:rPr lang="en-CA" smtClean="0"/>
              <a:t>03/05/2016</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C4B30E18-D310-4C19-A96A-2D9ED0D15E21}"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93CFA5B-59E4-40BA-AC81-CBFB1B504A1E}" type="datetimeFigureOut">
              <a:rPr lang="en-CA" smtClean="0"/>
              <a:t>03/05/2016</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C4B30E18-D310-4C19-A96A-2D9ED0D15E21}" type="slidenum">
              <a:rPr lang="en-CA" smtClean="0"/>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93CFA5B-59E4-40BA-AC81-CBFB1B504A1E}" type="datetimeFigureOut">
              <a:rPr lang="en-CA" smtClean="0"/>
              <a:t>03/05/2016</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C4B30E18-D310-4C19-A96A-2D9ED0D15E21}"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93CFA5B-59E4-40BA-AC81-CBFB1B504A1E}" type="datetimeFigureOut">
              <a:rPr lang="en-CA" smtClean="0"/>
              <a:t>03/05/2016</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C4B30E18-D310-4C19-A96A-2D9ED0D15E21}"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93CFA5B-59E4-40BA-AC81-CBFB1B504A1E}" type="datetimeFigureOut">
              <a:rPr lang="en-CA" smtClean="0"/>
              <a:t>03/05/2016</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4B30E18-D310-4C19-A96A-2D9ED0D15E21}" type="slidenum">
              <a:rPr lang="en-CA" smtClean="0"/>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93CFA5B-59E4-40BA-AC81-CBFB1B504A1E}" type="datetimeFigureOut">
              <a:rPr lang="en-CA" smtClean="0"/>
              <a:t>03/05/2016</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4B30E18-D310-4C19-A96A-2D9ED0D15E21}"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340768"/>
            <a:ext cx="8964488" cy="5184576"/>
          </a:xfrm>
        </p:spPr>
        <p:txBody>
          <a:bodyPr>
            <a:normAutofit/>
          </a:bodyPr>
          <a:lstStyle/>
          <a:p>
            <a:r>
              <a:rPr lang="en-CA" dirty="0" smtClean="0"/>
              <a:t>In partners, examine the following newspaper headlines </a:t>
            </a:r>
          </a:p>
          <a:p>
            <a:r>
              <a:rPr lang="en-CA" dirty="0" smtClean="0"/>
              <a:t>Thinking about audience, put the articles in order of highest interest to lowest interest for the following individuals:</a:t>
            </a:r>
          </a:p>
          <a:p>
            <a:pPr>
              <a:buFontTx/>
              <a:buChar char="-"/>
            </a:pPr>
            <a:r>
              <a:rPr lang="en-CA" sz="2200" dirty="0" smtClean="0"/>
              <a:t>Yourself</a:t>
            </a:r>
          </a:p>
          <a:p>
            <a:pPr>
              <a:buFontTx/>
              <a:buChar char="-"/>
            </a:pPr>
            <a:r>
              <a:rPr lang="en-CA" sz="2200" dirty="0" smtClean="0"/>
              <a:t>Me</a:t>
            </a:r>
          </a:p>
          <a:p>
            <a:pPr>
              <a:buFontTx/>
              <a:buChar char="-"/>
            </a:pPr>
            <a:r>
              <a:rPr lang="en-CA" sz="2200" dirty="0" smtClean="0"/>
              <a:t>A police officer</a:t>
            </a:r>
          </a:p>
          <a:p>
            <a:pPr>
              <a:buFontTx/>
              <a:buChar char="-"/>
            </a:pPr>
            <a:r>
              <a:rPr lang="en-CA" sz="2200" dirty="0" smtClean="0"/>
              <a:t>Your parent/guardian</a:t>
            </a:r>
          </a:p>
          <a:p>
            <a:pPr>
              <a:buFontTx/>
              <a:buChar char="-"/>
            </a:pPr>
            <a:r>
              <a:rPr lang="en-CA" sz="2200" dirty="0" smtClean="0"/>
              <a:t>Prime Minister Trudeau</a:t>
            </a:r>
          </a:p>
          <a:p>
            <a:pPr>
              <a:buFontTx/>
              <a:buChar char="-"/>
            </a:pPr>
            <a:r>
              <a:rPr lang="en-CA" sz="2200" dirty="0" smtClean="0"/>
              <a:t>And just for fun, Trump! (if you think he reads the paper…)</a:t>
            </a:r>
          </a:p>
          <a:p>
            <a:pPr marL="0" indent="0" algn="ctr">
              <a:buNone/>
            </a:pPr>
            <a:r>
              <a:rPr lang="en-CA" sz="3500" dirty="0" smtClean="0"/>
              <a:t>Share your findings!</a:t>
            </a:r>
            <a:endParaRPr lang="en-CA" sz="3500" dirty="0"/>
          </a:p>
        </p:txBody>
      </p:sp>
      <p:sp>
        <p:nvSpPr>
          <p:cNvPr id="2" name="Title 1"/>
          <p:cNvSpPr>
            <a:spLocks noGrp="1"/>
          </p:cNvSpPr>
          <p:nvPr>
            <p:ph type="title"/>
          </p:nvPr>
        </p:nvSpPr>
        <p:spPr>
          <a:xfrm>
            <a:off x="539552" y="-99392"/>
            <a:ext cx="8229600" cy="1143000"/>
          </a:xfrm>
        </p:spPr>
        <p:txBody>
          <a:bodyPr>
            <a:normAutofit fontScale="90000"/>
          </a:bodyPr>
          <a:lstStyle/>
          <a:p>
            <a:r>
              <a:rPr lang="en-CA" dirty="0" smtClean="0"/>
              <a:t>Minds On – Audience and the news…</a:t>
            </a:r>
            <a:endParaRPr lang="en-CA" dirty="0"/>
          </a:p>
        </p:txBody>
      </p:sp>
    </p:spTree>
    <p:extLst>
      <p:ext uri="{BB962C8B-B14F-4D97-AF65-F5344CB8AC3E}">
        <p14:creationId xmlns:p14="http://schemas.microsoft.com/office/powerpoint/2010/main" val="992185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The right to use either English or French when communicating with the government or in court, and to be educated in either language when there is sufficient number of students</a:t>
            </a:r>
            <a:endParaRPr lang="en-CA" dirty="0"/>
          </a:p>
        </p:txBody>
      </p:sp>
      <p:sp>
        <p:nvSpPr>
          <p:cNvPr id="2" name="Title 1"/>
          <p:cNvSpPr>
            <a:spLocks noGrp="1"/>
          </p:cNvSpPr>
          <p:nvPr>
            <p:ph type="title"/>
          </p:nvPr>
        </p:nvSpPr>
        <p:spPr/>
        <p:txBody>
          <a:bodyPr/>
          <a:lstStyle/>
          <a:p>
            <a:r>
              <a:rPr lang="en-CA" dirty="0" smtClean="0"/>
              <a:t>Language Rights</a:t>
            </a:r>
            <a:endParaRPr lang="en-CA" dirty="0"/>
          </a:p>
        </p:txBody>
      </p:sp>
    </p:spTree>
    <p:extLst>
      <p:ext uri="{BB962C8B-B14F-4D97-AF65-F5344CB8AC3E}">
        <p14:creationId xmlns:p14="http://schemas.microsoft.com/office/powerpoint/2010/main" val="2275271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the protection of Aboriginal, treaty, or other rights or freedoms that pertain to Aboriginal peoples of Canada</a:t>
            </a:r>
            <a:endParaRPr lang="en-CA" dirty="0"/>
          </a:p>
        </p:txBody>
      </p:sp>
      <p:sp>
        <p:nvSpPr>
          <p:cNvPr id="2" name="Title 1"/>
          <p:cNvSpPr>
            <a:spLocks noGrp="1"/>
          </p:cNvSpPr>
          <p:nvPr>
            <p:ph type="title"/>
          </p:nvPr>
        </p:nvSpPr>
        <p:spPr/>
        <p:txBody>
          <a:bodyPr/>
          <a:lstStyle/>
          <a:p>
            <a:r>
              <a:rPr lang="en-CA" dirty="0" smtClean="0"/>
              <a:t>Aboriginal Rights</a:t>
            </a:r>
            <a:endParaRPr lang="en-CA" dirty="0"/>
          </a:p>
        </p:txBody>
      </p:sp>
    </p:spTree>
    <p:extLst>
      <p:ext uri="{BB962C8B-B14F-4D97-AF65-F5344CB8AC3E}">
        <p14:creationId xmlns:p14="http://schemas.microsoft.com/office/powerpoint/2010/main" val="1318482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4813995"/>
          </a:xfrm>
        </p:spPr>
        <p:txBody>
          <a:bodyPr/>
          <a:lstStyle/>
          <a:p>
            <a:r>
              <a:rPr lang="en-CA" dirty="0" smtClean="0"/>
              <a:t>iPad rule refresher</a:t>
            </a:r>
          </a:p>
          <a:p>
            <a:r>
              <a:rPr lang="en-CA" dirty="0" smtClean="0"/>
              <a:t>How to use </a:t>
            </a:r>
            <a:r>
              <a:rPr lang="en-CA" dirty="0" err="1" smtClean="0"/>
              <a:t>Popplet</a:t>
            </a:r>
            <a:r>
              <a:rPr lang="en-CA" dirty="0" smtClean="0"/>
              <a:t> - any takers?</a:t>
            </a:r>
          </a:p>
          <a:p>
            <a:r>
              <a:rPr lang="en-CA" dirty="0" smtClean="0"/>
              <a:t>Expectations for today</a:t>
            </a:r>
            <a:endParaRPr lang="en-CA" dirty="0"/>
          </a:p>
        </p:txBody>
      </p:sp>
      <p:sp>
        <p:nvSpPr>
          <p:cNvPr id="2" name="Title 1"/>
          <p:cNvSpPr>
            <a:spLocks noGrp="1"/>
          </p:cNvSpPr>
          <p:nvPr>
            <p:ph type="title"/>
          </p:nvPr>
        </p:nvSpPr>
        <p:spPr>
          <a:xfrm>
            <a:off x="467544" y="116632"/>
            <a:ext cx="8229600" cy="706090"/>
          </a:xfrm>
        </p:spPr>
        <p:txBody>
          <a:bodyPr>
            <a:normAutofit fontScale="90000"/>
          </a:bodyPr>
          <a:lstStyle/>
          <a:p>
            <a:r>
              <a:rPr lang="en-CA" dirty="0" err="1" smtClean="0"/>
              <a:t>Popplet</a:t>
            </a:r>
            <a:r>
              <a:rPr lang="en-CA" dirty="0" smtClean="0"/>
              <a:t> Task</a:t>
            </a:r>
            <a:endParaRPr lang="en-CA"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6772" t="26587" r="22136" b="21032"/>
          <a:stretch/>
        </p:blipFill>
        <p:spPr bwMode="auto">
          <a:xfrm>
            <a:off x="1403648" y="2636912"/>
            <a:ext cx="6647543" cy="38317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8733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CA" dirty="0" smtClean="0"/>
              <a:t>Think/Pair/Share</a:t>
            </a:r>
          </a:p>
          <a:p>
            <a:pPr>
              <a:buFontTx/>
              <a:buChar char="-"/>
            </a:pPr>
            <a:r>
              <a:rPr lang="en-CA" dirty="0" smtClean="0"/>
              <a:t>Discuss with your partner why the Charter is important to you.</a:t>
            </a:r>
          </a:p>
          <a:p>
            <a:pPr>
              <a:buFontTx/>
              <a:buChar char="-"/>
            </a:pPr>
            <a:r>
              <a:rPr lang="en-CA" dirty="0" smtClean="0"/>
              <a:t>Choose one Right or Freedom to omit and replace it with one of your choosing. Be prepared to justify your choice!                                                                                                      </a:t>
            </a:r>
            <a:endParaRPr lang="en-CA" dirty="0"/>
          </a:p>
        </p:txBody>
      </p:sp>
      <p:sp>
        <p:nvSpPr>
          <p:cNvPr id="2" name="Title 1"/>
          <p:cNvSpPr>
            <a:spLocks noGrp="1"/>
          </p:cNvSpPr>
          <p:nvPr>
            <p:ph type="title"/>
          </p:nvPr>
        </p:nvSpPr>
        <p:spPr/>
        <p:txBody>
          <a:bodyPr/>
          <a:lstStyle/>
          <a:p>
            <a:r>
              <a:rPr lang="en-CA" dirty="0" smtClean="0"/>
              <a:t>Consolidation </a:t>
            </a:r>
            <a:endParaRPr lang="en-CA" dirty="0"/>
          </a:p>
        </p:txBody>
      </p:sp>
    </p:spTree>
    <p:extLst>
      <p:ext uri="{BB962C8B-B14F-4D97-AF65-F5344CB8AC3E}">
        <p14:creationId xmlns:p14="http://schemas.microsoft.com/office/powerpoint/2010/main" val="2564026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CA"/>
          </a:p>
        </p:txBody>
      </p:sp>
      <p:sp>
        <p:nvSpPr>
          <p:cNvPr id="4" name="AutoShape 2" descr="Image result for charter of rights and freedoms clip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1028" name="Picture 4" descr="http://images.clipartpanda.com/charter-clipart-Charter-of-Rights-and-Freedom-300x20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582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The Charter is founded on the rule of law and entrenches in the </a:t>
            </a:r>
            <a:r>
              <a:rPr lang="en-CA" b="1" dirty="0" smtClean="0"/>
              <a:t>Constitution of Canada of 1982</a:t>
            </a:r>
            <a:r>
              <a:rPr lang="en-CA" dirty="0" smtClean="0"/>
              <a:t> the rights and freedoms Canadians believe are necessary in a free and democratic society.</a:t>
            </a:r>
          </a:p>
          <a:p>
            <a:pPr marL="0" indent="0" algn="r">
              <a:buNone/>
            </a:pPr>
            <a:r>
              <a:rPr lang="en-CA" dirty="0" smtClean="0"/>
              <a:t>pch.gc.ca</a:t>
            </a:r>
            <a:endParaRPr lang="en-CA" dirty="0"/>
          </a:p>
        </p:txBody>
      </p:sp>
      <p:sp>
        <p:nvSpPr>
          <p:cNvPr id="2" name="Title 1"/>
          <p:cNvSpPr>
            <a:spLocks noGrp="1"/>
          </p:cNvSpPr>
          <p:nvPr>
            <p:ph type="title"/>
          </p:nvPr>
        </p:nvSpPr>
        <p:spPr/>
        <p:txBody>
          <a:bodyPr/>
          <a:lstStyle/>
          <a:p>
            <a:r>
              <a:rPr lang="en-CA" dirty="0" smtClean="0"/>
              <a:t>What is the Charter?</a:t>
            </a:r>
            <a:endParaRPr lang="en-CA" dirty="0"/>
          </a:p>
        </p:txBody>
      </p:sp>
    </p:spTree>
    <p:extLst>
      <p:ext uri="{BB962C8B-B14F-4D97-AF65-F5344CB8AC3E}">
        <p14:creationId xmlns:p14="http://schemas.microsoft.com/office/powerpoint/2010/main" val="3375355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52736"/>
            <a:ext cx="8686800" cy="5073427"/>
          </a:xfrm>
        </p:spPr>
        <p:txBody>
          <a:bodyPr/>
          <a:lstStyle/>
          <a:p>
            <a:r>
              <a:rPr lang="en-CA" dirty="0" smtClean="0"/>
              <a:t>The Canadian Charter of Rights and Freedoms guarantees the rights and freedoms set out in it subject only to such reasonable limits (reasonable limits clause) prescribed by law as can be demonstrably justified in a free and democratic society.</a:t>
            </a:r>
            <a:endParaRPr lang="en-CA" dirty="0"/>
          </a:p>
        </p:txBody>
      </p:sp>
      <p:sp>
        <p:nvSpPr>
          <p:cNvPr id="2" name="Title 1"/>
          <p:cNvSpPr>
            <a:spLocks noGrp="1"/>
          </p:cNvSpPr>
          <p:nvPr>
            <p:ph type="title"/>
          </p:nvPr>
        </p:nvSpPr>
        <p:spPr>
          <a:xfrm>
            <a:off x="467544" y="-14242"/>
            <a:ext cx="8229600" cy="1143000"/>
          </a:xfrm>
        </p:spPr>
        <p:txBody>
          <a:bodyPr>
            <a:normAutofit fontScale="90000"/>
          </a:bodyPr>
          <a:lstStyle/>
          <a:p>
            <a:r>
              <a:rPr lang="en-CA" dirty="0" smtClean="0"/>
              <a:t>Guarantee of Rights and Freedoms</a:t>
            </a:r>
            <a:endParaRPr lang="en-CA" dirty="0"/>
          </a:p>
        </p:txBody>
      </p:sp>
      <p:pic>
        <p:nvPicPr>
          <p:cNvPr id="2050" name="Picture 2" descr="https://s-media-cache-ak0.pinimg.com/736x/30/79/ed/3079ed911c27d44e34bb09695a8a11c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837821">
            <a:off x="6748890" y="3181906"/>
            <a:ext cx="1704975"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3235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Everyone has the following fundamental freedoms:</a:t>
            </a:r>
          </a:p>
          <a:p>
            <a:pPr marL="514350" indent="-514350">
              <a:buAutoNum type="alphaLcParenBoth"/>
            </a:pPr>
            <a:r>
              <a:rPr lang="en-CA" sz="2400" dirty="0" smtClean="0"/>
              <a:t>freedom of conscience and religion;</a:t>
            </a:r>
          </a:p>
          <a:p>
            <a:pPr marL="514350" indent="-514350">
              <a:buAutoNum type="alphaLcParenBoth"/>
            </a:pPr>
            <a:r>
              <a:rPr lang="en-CA" sz="2400" dirty="0" smtClean="0"/>
              <a:t>freedom of thought, belief, opinion and expression, including freedom of the press and other media of communication;</a:t>
            </a:r>
          </a:p>
          <a:p>
            <a:pPr marL="514350" indent="-514350">
              <a:buAutoNum type="alphaLcParenBoth"/>
            </a:pPr>
            <a:r>
              <a:rPr lang="en-CA" sz="2400" dirty="0" smtClean="0"/>
              <a:t> freedom of peaceful assembly; and</a:t>
            </a:r>
          </a:p>
          <a:p>
            <a:pPr marL="514350" indent="-514350">
              <a:buAutoNum type="alphaLcParenBoth"/>
            </a:pPr>
            <a:r>
              <a:rPr lang="en-CA" sz="2400" dirty="0" smtClean="0"/>
              <a:t>freedom of association.</a:t>
            </a:r>
            <a:endParaRPr lang="en-CA" sz="2400" dirty="0"/>
          </a:p>
        </p:txBody>
      </p:sp>
      <p:sp>
        <p:nvSpPr>
          <p:cNvPr id="2" name="Title 1"/>
          <p:cNvSpPr>
            <a:spLocks noGrp="1"/>
          </p:cNvSpPr>
          <p:nvPr>
            <p:ph type="title"/>
          </p:nvPr>
        </p:nvSpPr>
        <p:spPr/>
        <p:txBody>
          <a:bodyPr/>
          <a:lstStyle/>
          <a:p>
            <a:r>
              <a:rPr lang="en-CA" dirty="0" smtClean="0"/>
              <a:t>Fundamental Rights</a:t>
            </a:r>
            <a:endParaRPr lang="en-CA" dirty="0"/>
          </a:p>
        </p:txBody>
      </p:sp>
    </p:spTree>
    <p:extLst>
      <p:ext uri="{BB962C8B-B14F-4D97-AF65-F5344CB8AC3E}">
        <p14:creationId xmlns:p14="http://schemas.microsoft.com/office/powerpoint/2010/main" val="2005368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The right of citizens to vote (even if you are in jail) and to run as a candidate in a municipal, provincial, or federal election</a:t>
            </a:r>
            <a:endParaRPr lang="en-CA" dirty="0"/>
          </a:p>
        </p:txBody>
      </p:sp>
      <p:sp>
        <p:nvSpPr>
          <p:cNvPr id="2" name="Title 1"/>
          <p:cNvSpPr>
            <a:spLocks noGrp="1"/>
          </p:cNvSpPr>
          <p:nvPr>
            <p:ph type="title"/>
          </p:nvPr>
        </p:nvSpPr>
        <p:spPr/>
        <p:txBody>
          <a:bodyPr/>
          <a:lstStyle/>
          <a:p>
            <a:r>
              <a:rPr lang="en-CA" dirty="0" smtClean="0"/>
              <a:t>Democratic Rights </a:t>
            </a:r>
            <a:endParaRPr lang="en-CA" dirty="0"/>
          </a:p>
        </p:txBody>
      </p:sp>
    </p:spTree>
    <p:extLst>
      <p:ext uri="{BB962C8B-B14F-4D97-AF65-F5344CB8AC3E}">
        <p14:creationId xmlns:p14="http://schemas.microsoft.com/office/powerpoint/2010/main" val="504540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The right of citizens to enter or leave Canada and to live and work where they choose</a:t>
            </a:r>
            <a:endParaRPr lang="en-CA" dirty="0"/>
          </a:p>
        </p:txBody>
      </p:sp>
      <p:sp>
        <p:nvSpPr>
          <p:cNvPr id="2" name="Title 1"/>
          <p:cNvSpPr>
            <a:spLocks noGrp="1"/>
          </p:cNvSpPr>
          <p:nvPr>
            <p:ph type="title"/>
          </p:nvPr>
        </p:nvSpPr>
        <p:spPr/>
        <p:txBody>
          <a:bodyPr/>
          <a:lstStyle/>
          <a:p>
            <a:r>
              <a:rPr lang="en-CA" dirty="0" smtClean="0"/>
              <a:t>Mobility Rights </a:t>
            </a:r>
            <a:endParaRPr lang="en-CA" dirty="0"/>
          </a:p>
        </p:txBody>
      </p:sp>
    </p:spTree>
    <p:extLst>
      <p:ext uri="{BB962C8B-B14F-4D97-AF65-F5344CB8AC3E}">
        <p14:creationId xmlns:p14="http://schemas.microsoft.com/office/powerpoint/2010/main" val="254677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Right to a safe life, humane treatment, a fair trial if one is accused of a crime, and option to take an issue in court</a:t>
            </a:r>
            <a:endParaRPr lang="en-CA" dirty="0"/>
          </a:p>
        </p:txBody>
      </p:sp>
      <p:sp>
        <p:nvSpPr>
          <p:cNvPr id="2" name="Title 1"/>
          <p:cNvSpPr>
            <a:spLocks noGrp="1"/>
          </p:cNvSpPr>
          <p:nvPr>
            <p:ph type="title"/>
          </p:nvPr>
        </p:nvSpPr>
        <p:spPr/>
        <p:txBody>
          <a:bodyPr/>
          <a:lstStyle/>
          <a:p>
            <a:r>
              <a:rPr lang="en-CA" dirty="0" smtClean="0"/>
              <a:t>Legal Rights </a:t>
            </a:r>
            <a:endParaRPr lang="en-CA" dirty="0"/>
          </a:p>
        </p:txBody>
      </p:sp>
    </p:spTree>
    <p:extLst>
      <p:ext uri="{BB962C8B-B14F-4D97-AF65-F5344CB8AC3E}">
        <p14:creationId xmlns:p14="http://schemas.microsoft.com/office/powerpoint/2010/main" val="3690557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The right to live and work protected by law regardless of race, religion, ethnic origin, colour, gender, age, mental, and physical ability</a:t>
            </a:r>
            <a:endParaRPr lang="en-CA" dirty="0"/>
          </a:p>
        </p:txBody>
      </p:sp>
      <p:sp>
        <p:nvSpPr>
          <p:cNvPr id="2" name="Title 1"/>
          <p:cNvSpPr>
            <a:spLocks noGrp="1"/>
          </p:cNvSpPr>
          <p:nvPr>
            <p:ph type="title"/>
          </p:nvPr>
        </p:nvSpPr>
        <p:spPr/>
        <p:txBody>
          <a:bodyPr/>
          <a:lstStyle/>
          <a:p>
            <a:r>
              <a:rPr lang="en-CA" dirty="0" smtClean="0"/>
              <a:t>Equality Rights </a:t>
            </a:r>
            <a:endParaRPr lang="en-CA" dirty="0"/>
          </a:p>
        </p:txBody>
      </p:sp>
    </p:spTree>
    <p:extLst>
      <p:ext uri="{BB962C8B-B14F-4D97-AF65-F5344CB8AC3E}">
        <p14:creationId xmlns:p14="http://schemas.microsoft.com/office/powerpoint/2010/main" val="2079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73</TotalTime>
  <Words>417</Words>
  <Application>Microsoft Office PowerPoint</Application>
  <PresentationFormat>On-screen Show (4:3)</PresentationFormat>
  <Paragraphs>41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Minds On – Audience and the news…</vt:lpstr>
      <vt:lpstr>PowerPoint Presentation</vt:lpstr>
      <vt:lpstr>What is the Charter?</vt:lpstr>
      <vt:lpstr>Guarantee of Rights and Freedoms</vt:lpstr>
      <vt:lpstr>Fundamental Rights</vt:lpstr>
      <vt:lpstr>Democratic Rights </vt:lpstr>
      <vt:lpstr>Mobility Rights </vt:lpstr>
      <vt:lpstr>Legal Rights </vt:lpstr>
      <vt:lpstr>Equality Rights </vt:lpstr>
      <vt:lpstr>Language Rights</vt:lpstr>
      <vt:lpstr>Aboriginal Rights</vt:lpstr>
      <vt:lpstr>Popplet Task</vt:lpstr>
      <vt:lpstr>Consolidation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 Neals</dc:creator>
  <cp:lastModifiedBy>Lesley Neals</cp:lastModifiedBy>
  <cp:revision>6</cp:revision>
  <dcterms:created xsi:type="dcterms:W3CDTF">2016-05-03T23:11:15Z</dcterms:created>
  <dcterms:modified xsi:type="dcterms:W3CDTF">2016-05-04T00:24:48Z</dcterms:modified>
</cp:coreProperties>
</file>