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7C656-EFAF-4A25-B8EA-DFAF74652865}" type="datetimeFigureOut">
              <a:rPr lang="en-CA" smtClean="0"/>
              <a:t>01/12/2015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0186-73F6-47EF-9547-8140FEB97B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2406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7C656-EFAF-4A25-B8EA-DFAF74652865}" type="datetimeFigureOut">
              <a:rPr lang="en-CA" smtClean="0"/>
              <a:t>01/12/2015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0186-73F6-47EF-9547-8140FEB97B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7641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7C656-EFAF-4A25-B8EA-DFAF74652865}" type="datetimeFigureOut">
              <a:rPr lang="en-CA" smtClean="0"/>
              <a:t>01/12/2015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0186-73F6-47EF-9547-8140FEB97B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03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7C656-EFAF-4A25-B8EA-DFAF74652865}" type="datetimeFigureOut">
              <a:rPr lang="en-CA" smtClean="0"/>
              <a:t>01/12/2015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0186-73F6-47EF-9547-8140FEB97B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5165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7C656-EFAF-4A25-B8EA-DFAF74652865}" type="datetimeFigureOut">
              <a:rPr lang="en-CA" smtClean="0"/>
              <a:t>01/12/2015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0186-73F6-47EF-9547-8140FEB97B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1345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7C656-EFAF-4A25-B8EA-DFAF74652865}" type="datetimeFigureOut">
              <a:rPr lang="en-CA" smtClean="0"/>
              <a:t>01/12/2015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0186-73F6-47EF-9547-8140FEB97B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9455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7C656-EFAF-4A25-B8EA-DFAF74652865}" type="datetimeFigureOut">
              <a:rPr lang="en-CA" smtClean="0"/>
              <a:t>01/12/2015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0186-73F6-47EF-9547-8140FEB97B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3413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7C656-EFAF-4A25-B8EA-DFAF74652865}" type="datetimeFigureOut">
              <a:rPr lang="en-CA" smtClean="0"/>
              <a:t>01/12/2015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0186-73F6-47EF-9547-8140FEB97B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7063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7C656-EFAF-4A25-B8EA-DFAF74652865}" type="datetimeFigureOut">
              <a:rPr lang="en-CA" smtClean="0"/>
              <a:t>01/12/2015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0186-73F6-47EF-9547-8140FEB97B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1582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7C656-EFAF-4A25-B8EA-DFAF74652865}" type="datetimeFigureOut">
              <a:rPr lang="en-CA" smtClean="0"/>
              <a:t>01/12/2015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0186-73F6-47EF-9547-8140FEB97B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362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7C656-EFAF-4A25-B8EA-DFAF74652865}" type="datetimeFigureOut">
              <a:rPr lang="en-CA" smtClean="0"/>
              <a:t>01/12/2015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60186-73F6-47EF-9547-8140FEB97B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4573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7C656-EFAF-4A25-B8EA-DFAF74652865}" type="datetimeFigureOut">
              <a:rPr lang="en-CA" smtClean="0"/>
              <a:t>01/12/2015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60186-73F6-47EF-9547-8140FEB97BC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23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i="1" dirty="0" smtClean="0"/>
              <a:t>Antigone </a:t>
            </a:r>
            <a:r>
              <a:rPr lang="en-CA" dirty="0" smtClean="0"/>
              <a:t>Jean Anouilh</a:t>
            </a:r>
            <a:endParaRPr lang="en-CA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P1-16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51893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Group #1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Sad little smile…and said ‘yes’.” p.4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dirty="0" smtClean="0"/>
              <a:t>Why do you think </a:t>
            </a:r>
            <a:r>
              <a:rPr lang="en-CA" dirty="0" err="1" smtClean="0"/>
              <a:t>Haemon</a:t>
            </a:r>
            <a:r>
              <a:rPr lang="en-CA" dirty="0" smtClean="0"/>
              <a:t> was interested in Antigone? Discuss what you think the meaning of her sadness stems from.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22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Group #2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Ismene</a:t>
            </a:r>
            <a:r>
              <a:rPr lang="en-CA" dirty="0" smtClean="0"/>
              <a:t> vs Antigone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dirty="0" smtClean="0"/>
              <a:t>Compare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84669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Group #3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What kind of leader do you think Creon is? What kind of man is he? Father? Brother? Uncle?</a:t>
            </a:r>
          </a:p>
          <a:p>
            <a:endParaRPr lang="en-CA" dirty="0"/>
          </a:p>
          <a:p>
            <a:pPr marL="0" indent="0">
              <a:buNone/>
            </a:pPr>
            <a:r>
              <a:rPr lang="en-CA" dirty="0" smtClean="0"/>
              <a:t>“Sometimes, in the evening, when he’s worn out, he wonders whether it’s not pointless, being a leader of men. Whether it’s not a sordid business that ought to be left to others less…sensitive than himself.”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 smtClean="0"/>
              <a:t>Do you think this quote can be applied to Petain as he held his ground against the </a:t>
            </a:r>
            <a:r>
              <a:rPr lang="en-CA" dirty="0" err="1" smtClean="0"/>
              <a:t>Maquis</a:t>
            </a:r>
            <a:r>
              <a:rPr lang="en-CA" dirty="0" smtClean="0"/>
              <a:t>?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913743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Group #4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Examine examples of Antigone reflecting on repression of society (narrow expectations) </a:t>
            </a:r>
          </a:p>
          <a:p>
            <a:pPr marL="0" indent="0">
              <a:buNone/>
            </a:pPr>
            <a:r>
              <a:rPr lang="en-CA" dirty="0" smtClean="0"/>
              <a:t>(p 12)</a:t>
            </a:r>
          </a:p>
        </p:txBody>
      </p:sp>
    </p:spTree>
    <p:extLst>
      <p:ext uri="{BB962C8B-B14F-4D97-AF65-F5344CB8AC3E}">
        <p14:creationId xmlns:p14="http://schemas.microsoft.com/office/powerpoint/2010/main" val="741309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Group #5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“It’s all right for men to die for their ideas. But you’re a girl.”… “Only a girl!” p 13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What does this mirror?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660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Group #6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What do you think the significance of sentimentality with animals is? P16-17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84385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199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Antigone Jean Anouilh</vt:lpstr>
      <vt:lpstr>Group #1</vt:lpstr>
      <vt:lpstr>Group #2</vt:lpstr>
      <vt:lpstr>Group #3</vt:lpstr>
      <vt:lpstr>Group #4</vt:lpstr>
      <vt:lpstr>Group #5</vt:lpstr>
      <vt:lpstr>Group #6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Antigone Jean Anouilh</dc:title>
  <dc:creator>Lesley Neals</dc:creator>
  <cp:lastModifiedBy>Lesley Neals</cp:lastModifiedBy>
  <cp:revision>3</cp:revision>
  <dcterms:created xsi:type="dcterms:W3CDTF">2015-12-02T00:26:40Z</dcterms:created>
  <dcterms:modified xsi:type="dcterms:W3CDTF">2015-12-02T01:30:06Z</dcterms:modified>
</cp:coreProperties>
</file>