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086DED0-6BDD-4C39-822B-536586E39433}" type="datetimeFigureOut">
              <a:rPr lang="en-CA" smtClean="0"/>
              <a:t>24/03/2015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0AA8CC-F647-453A-9A5A-D5F52113E58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And Then there were none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Agatha Christie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85753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211144" cy="114300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Thomas and Ethel Rogers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1"/>
            <a:ext cx="6333612" cy="35283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3200" dirty="0" smtClean="0"/>
              <a:t>An old married couple hired to take care of the house and guests. Ethel is described as looking terrified.</a:t>
            </a:r>
          </a:p>
          <a:p>
            <a:pPr>
              <a:lnSpc>
                <a:spcPct val="100000"/>
              </a:lnSpc>
            </a:pPr>
            <a:r>
              <a:rPr lang="en-CA" sz="3200" dirty="0" smtClean="0"/>
              <a:t>Accused of killing Jennifer Brady, an elderly lady in their care, in order to inherit her wealth.</a:t>
            </a:r>
            <a:endParaRPr lang="en-CA" sz="3200" dirty="0"/>
          </a:p>
        </p:txBody>
      </p:sp>
      <p:pic>
        <p:nvPicPr>
          <p:cNvPr id="4098" name="Picture 2" descr="http://vignette2.wikia.nocookie.net/disneyvillains/images/1/16/Haunted_Manstion-Terrence_Stamp.jpg/revision/latest?cb=201004030050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r="16558" b="15512"/>
          <a:stretch/>
        </p:blipFill>
        <p:spPr bwMode="auto">
          <a:xfrm>
            <a:off x="7089189" y="3212976"/>
            <a:ext cx="1773382" cy="31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2.wikia.nocookie.net/__cb20141227150520/disney/images/3/3c/Emma_the_ma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7" t="3731" r="8837" b="19968"/>
          <a:stretch/>
        </p:blipFill>
        <p:spPr bwMode="auto">
          <a:xfrm>
            <a:off x="7164288" y="80962"/>
            <a:ext cx="1870364" cy="285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2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05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Dr. Edward George Armstrong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32856"/>
            <a:ext cx="3744416" cy="3353545"/>
          </a:xfrm>
        </p:spPr>
        <p:txBody>
          <a:bodyPr>
            <a:noAutofit/>
          </a:bodyPr>
          <a:lstStyle/>
          <a:p>
            <a:r>
              <a:rPr lang="en-CA" sz="2400" dirty="0" smtClean="0"/>
              <a:t>Recovering alcoholic</a:t>
            </a:r>
          </a:p>
          <a:p>
            <a:r>
              <a:rPr lang="en-CA" sz="2400" dirty="0" smtClean="0"/>
              <a:t>Accused of killing Louisa Mary </a:t>
            </a:r>
            <a:r>
              <a:rPr lang="en-CA" sz="2400" dirty="0" err="1" smtClean="0"/>
              <a:t>Clees</a:t>
            </a:r>
            <a:r>
              <a:rPr lang="en-CA" sz="2400" dirty="0" smtClean="0"/>
              <a:t> on March 14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, 1925.</a:t>
            </a:r>
          </a:p>
          <a:p>
            <a:pPr marL="0" indent="0">
              <a:buNone/>
            </a:pPr>
            <a:r>
              <a:rPr lang="en-CA" sz="2400" b="1" dirty="0" smtClean="0"/>
              <a:t>What else do we know?</a:t>
            </a:r>
            <a:endParaRPr lang="en-CA" sz="2400" b="1" dirty="0"/>
          </a:p>
        </p:txBody>
      </p:sp>
      <p:pic>
        <p:nvPicPr>
          <p:cNvPr id="1026" name="Picture 2" descr="http://26.media.tumblr.com/tumblr_lks8tvoZQj1qi7itz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35" y="2564904"/>
            <a:ext cx="40376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14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Judge(Justice) Lawrence </a:t>
            </a:r>
            <a:r>
              <a:rPr lang="en-CA" b="1" dirty="0" err="1" smtClean="0"/>
              <a:t>Wargrave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32856"/>
            <a:ext cx="4690864" cy="39933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dirty="0" smtClean="0"/>
              <a:t> </a:t>
            </a:r>
            <a:r>
              <a:rPr lang="en-CA" sz="2800" dirty="0" smtClean="0"/>
              <a:t>A recently retired judge and a highly intelligent old man.</a:t>
            </a:r>
          </a:p>
          <a:p>
            <a:pPr>
              <a:lnSpc>
                <a:spcPct val="110000"/>
              </a:lnSpc>
            </a:pPr>
            <a:r>
              <a:rPr lang="en-CA" sz="2800" dirty="0" smtClean="0"/>
              <a:t>He is accused of murdering Edward Seton on June 10</a:t>
            </a:r>
            <a:r>
              <a:rPr lang="en-CA" sz="2800" baseline="30000" dirty="0" smtClean="0"/>
              <a:t>th</a:t>
            </a:r>
            <a:r>
              <a:rPr lang="en-CA" sz="2800" dirty="0" smtClean="0"/>
              <a:t>, 1930.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800" dirty="0" smtClean="0"/>
              <a:t>What else do we know? </a:t>
            </a:r>
            <a:endParaRPr lang="en-CA" sz="2800" dirty="0"/>
          </a:p>
        </p:txBody>
      </p:sp>
      <p:pic>
        <p:nvPicPr>
          <p:cNvPr id="4" name="Picture 3" descr="http://www.aceshowbiz.com/images/still/royal_engagement_2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8" r="21791"/>
          <a:stretch/>
        </p:blipFill>
        <p:spPr bwMode="auto">
          <a:xfrm>
            <a:off x="5652120" y="2132856"/>
            <a:ext cx="2945185" cy="387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79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01" y="548680"/>
            <a:ext cx="8229600" cy="1143000"/>
          </a:xfrm>
        </p:spPr>
        <p:txBody>
          <a:bodyPr/>
          <a:lstStyle/>
          <a:p>
            <a:r>
              <a:rPr lang="en-CA" b="1" dirty="0" smtClean="0"/>
              <a:t>Emily Caroline Brent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488832" cy="39191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CA" sz="3500" dirty="0" smtClean="0"/>
              <a:t>Uptight woman from “high society” with strong moral and religious beliefs.</a:t>
            </a:r>
          </a:p>
          <a:p>
            <a:pPr>
              <a:lnSpc>
                <a:spcPct val="120000"/>
              </a:lnSpc>
            </a:pPr>
            <a:r>
              <a:rPr lang="en-CA" sz="3500" dirty="0" smtClean="0"/>
              <a:t>Accused of killing Beatrice Taylor on November 05</a:t>
            </a:r>
            <a:r>
              <a:rPr lang="en-CA" sz="3500" baseline="30000" dirty="0" smtClean="0"/>
              <a:t>th</a:t>
            </a:r>
            <a:r>
              <a:rPr lang="en-CA" sz="3500" dirty="0" smtClean="0"/>
              <a:t>, 1931.</a:t>
            </a:r>
          </a:p>
          <a:p>
            <a:pPr>
              <a:lnSpc>
                <a:spcPct val="120000"/>
              </a:lnSpc>
            </a:pP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What else do </a:t>
            </a:r>
          </a:p>
          <a:p>
            <a:pPr marL="0" indent="0">
              <a:buNone/>
            </a:pPr>
            <a:r>
              <a:rPr lang="en-CA" dirty="0" smtClean="0"/>
              <a:t>we know?</a:t>
            </a:r>
            <a:endParaRPr lang="en-CA" dirty="0"/>
          </a:p>
        </p:txBody>
      </p:sp>
      <p:pic>
        <p:nvPicPr>
          <p:cNvPr id="2050" name="Picture 2" descr="http://vignette2.wikia.nocookie.net/desperate/images/5/5b/2x09.jpg/revision/latest?cb=20110111093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4914813" cy="27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8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504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Inspector William Henry </a:t>
            </a:r>
            <a:r>
              <a:rPr lang="en-CA" dirty="0" err="1" smtClean="0"/>
              <a:t>Blore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04864"/>
            <a:ext cx="3672408" cy="35283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2400" dirty="0" smtClean="0"/>
              <a:t>Came to the island with a fake name. Is open about his lack of remorse or consideration of others.</a:t>
            </a:r>
          </a:p>
          <a:p>
            <a:pPr>
              <a:lnSpc>
                <a:spcPct val="100000"/>
              </a:lnSpc>
            </a:pPr>
            <a:r>
              <a:rPr lang="en-CA" sz="2400" dirty="0" smtClean="0"/>
              <a:t>Accused of killing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2400" dirty="0" smtClean="0"/>
              <a:t>James Stephen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2400" dirty="0" smtClean="0"/>
              <a:t>Landor on October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2400" dirty="0" smtClean="0"/>
              <a:t>10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, 1928.</a:t>
            </a:r>
            <a:endParaRPr lang="en-CA" sz="2400" dirty="0"/>
          </a:p>
        </p:txBody>
      </p:sp>
      <p:pic>
        <p:nvPicPr>
          <p:cNvPr id="4" name="Picture 3" descr="http://assets.whatsontv.co.uk/whatsontv/live/styles/large/s3/media/4881842-high-sherloc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r="22857"/>
          <a:stretch/>
        </p:blipFill>
        <p:spPr bwMode="auto">
          <a:xfrm>
            <a:off x="4499992" y="2636911"/>
            <a:ext cx="3961631" cy="3752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069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850106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Vera Elizabeth </a:t>
            </a:r>
            <a:r>
              <a:rPr lang="en-CA" b="1" dirty="0" err="1" smtClean="0"/>
              <a:t>Claythorne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208912" cy="4497363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 young women seeking a secretarial job on the island. Plagued by memories of her former life.  </a:t>
            </a:r>
          </a:p>
          <a:p>
            <a:r>
              <a:rPr lang="en-CA" sz="2800" dirty="0" smtClean="0"/>
              <a:t>Accused of killing Cyril Ogilvie Hamilton on August 11</a:t>
            </a:r>
            <a:r>
              <a:rPr lang="en-CA" sz="2800" baseline="30000" dirty="0" smtClean="0"/>
              <a:t>th</a:t>
            </a:r>
            <a:r>
              <a:rPr lang="en-CA" sz="2800" dirty="0" smtClean="0"/>
              <a:t>, 1935.</a:t>
            </a:r>
            <a:endParaRPr lang="en-CA" sz="2800" dirty="0"/>
          </a:p>
        </p:txBody>
      </p:sp>
      <p:pic>
        <p:nvPicPr>
          <p:cNvPr id="5" name="Picture 2" descr="http://www.me-me-me.tv/images/2008/10/mary-poppi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 t="14805" r="10761" b="19739"/>
          <a:stretch/>
        </p:blipFill>
        <p:spPr bwMode="auto">
          <a:xfrm>
            <a:off x="4139952" y="3545610"/>
            <a:ext cx="4436966" cy="33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7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400800" cy="685800"/>
          </a:xfrm>
        </p:spPr>
        <p:txBody>
          <a:bodyPr/>
          <a:lstStyle/>
          <a:p>
            <a:r>
              <a:rPr lang="en-CA" b="1" dirty="0" smtClean="0"/>
              <a:t>Philip Lombard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00200"/>
            <a:ext cx="4536504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3200" dirty="0" smtClean="0"/>
              <a:t>A mercenary soldier who has spent time fighting in Africa. </a:t>
            </a:r>
          </a:p>
          <a:p>
            <a:pPr>
              <a:lnSpc>
                <a:spcPct val="100000"/>
              </a:lnSpc>
            </a:pPr>
            <a:r>
              <a:rPr lang="en-CA" sz="3200" dirty="0" smtClean="0"/>
              <a:t>Accused of killing 21 members of the East African tribe  February, 1932.</a:t>
            </a:r>
            <a:endParaRPr lang="en-CA" sz="3200" dirty="0"/>
          </a:p>
        </p:txBody>
      </p:sp>
      <p:pic>
        <p:nvPicPr>
          <p:cNvPr id="4" name="Picture 3" descr="http://www.onlinefilmkeyfi.org/uploads/film/2014/12/fury-2014-turkce-altyazili-izle-79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r="33750"/>
          <a:stretch/>
        </p:blipFill>
        <p:spPr bwMode="auto">
          <a:xfrm>
            <a:off x="5364979" y="1988840"/>
            <a:ext cx="3744416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954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1784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General John Gordon Macarthur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9208"/>
            <a:ext cx="5256584" cy="21558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3200" dirty="0" smtClean="0"/>
              <a:t>Keeps to himself on the island. Seems nervous as though he is waiting for something to happen. </a:t>
            </a:r>
          </a:p>
        </p:txBody>
      </p:sp>
      <p:pic>
        <p:nvPicPr>
          <p:cNvPr id="4" name="Picture 3" descr="http://www.incine.fr/media/photos_films/original/K-19-Le-Piege-Des-Profondeurs_2795_4ea5fa0a34f8633bdc002ad3_132038178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6" t="2326" r="8505" b="25523"/>
          <a:stretch/>
        </p:blipFill>
        <p:spPr bwMode="auto">
          <a:xfrm>
            <a:off x="6139542" y="1484784"/>
            <a:ext cx="2890351" cy="32129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750" y="4573662"/>
            <a:ext cx="81817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 smtClean="0"/>
              <a:t>Accused of killing his wife’s lover, Arthur Richmond, on January 04</a:t>
            </a:r>
            <a:r>
              <a:rPr lang="en-CA" sz="3200" baseline="30000" dirty="0" smtClean="0"/>
              <a:t>th</a:t>
            </a:r>
            <a:r>
              <a:rPr lang="en-CA" sz="3200" dirty="0" smtClean="0"/>
              <a:t>, 1917.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78743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7300"/>
            <a:ext cx="4114800" cy="1143000"/>
          </a:xfrm>
        </p:spPr>
        <p:txBody>
          <a:bodyPr>
            <a:normAutofit/>
          </a:bodyPr>
          <a:lstStyle/>
          <a:p>
            <a:r>
              <a:rPr lang="en-CA" sz="2800" b="1" dirty="0" smtClean="0"/>
              <a:t>Anthony (Tony) James Marston</a:t>
            </a:r>
            <a:endParaRPr lang="en-CA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4536504" cy="39212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3200" dirty="0" smtClean="0"/>
              <a:t>Young, arrogant and rich. Described as a “Norse God” in appearance. Shows no remorse for his actions.</a:t>
            </a:r>
          </a:p>
          <a:p>
            <a:pPr>
              <a:lnSpc>
                <a:spcPct val="100000"/>
              </a:lnSpc>
            </a:pPr>
            <a:r>
              <a:rPr lang="en-CA" sz="3200" dirty="0" smtClean="0"/>
              <a:t>Accused of killing John and Lucy Combes in a hit and run.</a:t>
            </a:r>
            <a:endParaRPr lang="en-CA" sz="3200" dirty="0"/>
          </a:p>
        </p:txBody>
      </p:sp>
      <p:pic>
        <p:nvPicPr>
          <p:cNvPr id="4" name="Picture 3" descr="http://www.ramascreen.com/wp-content/uploads/The-Great-Gatsby-Leonardo-DiCaprio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5" r="21239"/>
          <a:stretch/>
        </p:blipFill>
        <p:spPr bwMode="auto">
          <a:xfrm>
            <a:off x="5364088" y="1628800"/>
            <a:ext cx="3600400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1676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81</TotalTime>
  <Words>294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And Then there were none</vt:lpstr>
      <vt:lpstr>Dr. Edward George Armstrong</vt:lpstr>
      <vt:lpstr>Judge(Justice) Lawrence Wargrave</vt:lpstr>
      <vt:lpstr>Emily Caroline Brent</vt:lpstr>
      <vt:lpstr>Inspector William Henry Blore</vt:lpstr>
      <vt:lpstr>Vera Elizabeth Claythorne</vt:lpstr>
      <vt:lpstr>Philip Lombard</vt:lpstr>
      <vt:lpstr>General John Gordon Macarthur</vt:lpstr>
      <vt:lpstr>Anthony (Tony) James Marston</vt:lpstr>
      <vt:lpstr>Thomas and Ethel Rogers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</dc:title>
  <dc:creator>Lesley Neals</dc:creator>
  <cp:lastModifiedBy>Lesley Neals</cp:lastModifiedBy>
  <cp:revision>8</cp:revision>
  <dcterms:created xsi:type="dcterms:W3CDTF">2015-03-24T22:48:36Z</dcterms:created>
  <dcterms:modified xsi:type="dcterms:W3CDTF">2015-03-25T00:10:11Z</dcterms:modified>
</cp:coreProperties>
</file>