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3E74642-3FF9-4753-A956-B27EFEF75809}" type="datetimeFigureOut">
              <a:rPr lang="en-CA" smtClean="0"/>
              <a:t>10/11/2015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398899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3E74642-3FF9-4753-A956-B27EFEF75809}" type="datetimeFigureOut">
              <a:rPr lang="en-CA" smtClean="0"/>
              <a:t>10/11/2015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1186536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3E74642-3FF9-4753-A956-B27EFEF75809}" type="datetimeFigureOut">
              <a:rPr lang="en-CA" smtClean="0"/>
              <a:t>10/11/2015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164403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3E74642-3FF9-4753-A956-B27EFEF75809}" type="datetimeFigureOut">
              <a:rPr lang="en-CA" smtClean="0"/>
              <a:t>10/11/2015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193268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E74642-3FF9-4753-A956-B27EFEF75809}" type="datetimeFigureOut">
              <a:rPr lang="en-CA" smtClean="0"/>
              <a:t>10/11/2015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314773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3E74642-3FF9-4753-A956-B27EFEF75809}" type="datetimeFigureOut">
              <a:rPr lang="en-CA" smtClean="0"/>
              <a:t>10/11/2015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28994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3E74642-3FF9-4753-A956-B27EFEF75809}" type="datetimeFigureOut">
              <a:rPr lang="en-CA" smtClean="0"/>
              <a:t>10/11/2015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408038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3E74642-3FF9-4753-A956-B27EFEF75809}" type="datetimeFigureOut">
              <a:rPr lang="en-CA" smtClean="0"/>
              <a:t>10/11/2015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3316306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74642-3FF9-4753-A956-B27EFEF75809}" type="datetimeFigureOut">
              <a:rPr lang="en-CA" smtClean="0"/>
              <a:t>10/11/2015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391699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74642-3FF9-4753-A956-B27EFEF75809}" type="datetimeFigureOut">
              <a:rPr lang="en-CA" smtClean="0"/>
              <a:t>10/11/2015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159173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74642-3FF9-4753-A956-B27EFEF75809}" type="datetimeFigureOut">
              <a:rPr lang="en-CA" smtClean="0"/>
              <a:t>10/11/2015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25D8AF0-0F9F-4B60-9A17-17C2680A55BA}" type="slidenum">
              <a:rPr lang="en-CA" smtClean="0"/>
              <a:t>‹#›</a:t>
            </a:fld>
            <a:endParaRPr lang="en-CA"/>
          </a:p>
        </p:txBody>
      </p:sp>
    </p:spTree>
    <p:extLst>
      <p:ext uri="{BB962C8B-B14F-4D97-AF65-F5344CB8AC3E}">
        <p14:creationId xmlns:p14="http://schemas.microsoft.com/office/powerpoint/2010/main" val="114869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74642-3FF9-4753-A956-B27EFEF75809}" type="datetimeFigureOut">
              <a:rPr lang="en-CA" smtClean="0"/>
              <a:t>10/11/2015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D8AF0-0F9F-4B60-9A17-17C2680A55BA}" type="slidenum">
              <a:rPr lang="en-CA" smtClean="0"/>
              <a:t>‹#›</a:t>
            </a:fld>
            <a:endParaRPr lang="en-CA"/>
          </a:p>
        </p:txBody>
      </p:sp>
    </p:spTree>
    <p:extLst>
      <p:ext uri="{BB962C8B-B14F-4D97-AF65-F5344CB8AC3E}">
        <p14:creationId xmlns:p14="http://schemas.microsoft.com/office/powerpoint/2010/main" val="3403774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Act III, Scene </a:t>
            </a:r>
            <a:r>
              <a:rPr lang="en-CA" dirty="0" err="1" smtClean="0"/>
              <a:t>i</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5665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 be, or not to be”</a:t>
            </a:r>
            <a:endParaRPr lang="en-CA" dirty="0"/>
          </a:p>
        </p:txBody>
      </p:sp>
      <p:sp>
        <p:nvSpPr>
          <p:cNvPr id="3" name="Content Placeholder 2"/>
          <p:cNvSpPr>
            <a:spLocks noGrp="1"/>
          </p:cNvSpPr>
          <p:nvPr>
            <p:ph idx="1"/>
          </p:nvPr>
        </p:nvSpPr>
        <p:spPr/>
        <p:txBody>
          <a:bodyPr/>
          <a:lstStyle/>
          <a:p>
            <a:r>
              <a:rPr lang="en-CA" dirty="0" smtClean="0"/>
              <a:t>What is Hamlet talking about?</a:t>
            </a:r>
          </a:p>
          <a:p>
            <a:r>
              <a:rPr lang="en-CA" dirty="0" smtClean="0"/>
              <a:t>Hamlet does not use “I” or “me” in this soliloquy. If he is not talking about himself, who is he talking about?</a:t>
            </a:r>
          </a:p>
          <a:p>
            <a:r>
              <a:rPr lang="en-CA" dirty="0" smtClean="0"/>
              <a:t>Hamlet may ask: </a:t>
            </a:r>
          </a:p>
          <a:p>
            <a:pPr marL="0" indent="0">
              <a:buNone/>
            </a:pPr>
            <a:r>
              <a:rPr lang="en-CA" dirty="0" smtClean="0"/>
              <a:t>“If we all are going to die eventually (earth = death &amp; decay), does it really matter who kills us – and when?”</a:t>
            </a:r>
            <a:endParaRPr lang="en-CA" dirty="0"/>
          </a:p>
        </p:txBody>
      </p:sp>
    </p:spTree>
    <p:extLst>
      <p:ext uri="{BB962C8B-B14F-4D97-AF65-F5344CB8AC3E}">
        <p14:creationId xmlns:p14="http://schemas.microsoft.com/office/powerpoint/2010/main" val="154350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Does Hamlet mean what he says to Ophelia? </a:t>
            </a:r>
            <a:r>
              <a:rPr lang="en-CA" sz="1400" dirty="0" smtClean="0"/>
              <a:t>(He says that he did love her once but that he doesn’t love her now. There are several problems with concluding that Hamlet says the opposite of what he means in order to appear crazy.)</a:t>
            </a:r>
          </a:p>
          <a:p>
            <a:r>
              <a:rPr lang="en-CA" dirty="0" smtClean="0"/>
              <a:t>Does Hamlet’s bitterness towards Ophelia further his plans? What do you think has caused his bitterness towards Ophelia </a:t>
            </a:r>
            <a:r>
              <a:rPr lang="en-CA" sz="2000" dirty="0" smtClean="0"/>
              <a:t>(supports his general discontentedness about the state of the world over his </a:t>
            </a:r>
            <a:r>
              <a:rPr lang="en-CA" sz="2000" smtClean="0"/>
              <a:t>“plan”) </a:t>
            </a:r>
            <a:r>
              <a:rPr lang="en-CA" dirty="0" smtClean="0"/>
              <a:t>?</a:t>
            </a:r>
          </a:p>
          <a:p>
            <a:r>
              <a:rPr lang="en-CA" dirty="0" smtClean="0"/>
              <a:t>“To exist, or not to exist”…What do you think?</a:t>
            </a:r>
            <a:endParaRPr lang="en-CA" dirty="0"/>
          </a:p>
        </p:txBody>
      </p:sp>
    </p:spTree>
    <p:extLst>
      <p:ext uri="{BB962C8B-B14F-4D97-AF65-F5344CB8AC3E}">
        <p14:creationId xmlns:p14="http://schemas.microsoft.com/office/powerpoint/2010/main" val="3002278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177</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Act III, Scene i</vt:lpstr>
      <vt:lpstr>“To be, or not to be”</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III, Scene i</dc:title>
  <dc:creator>Lesley Neals</dc:creator>
  <cp:lastModifiedBy>Lesley Neals</cp:lastModifiedBy>
  <cp:revision>3</cp:revision>
  <dcterms:created xsi:type="dcterms:W3CDTF">2015-11-11T00:26:56Z</dcterms:created>
  <dcterms:modified xsi:type="dcterms:W3CDTF">2015-11-11T01:03:44Z</dcterms:modified>
</cp:coreProperties>
</file>